
<file path=[Content_Types].xml><?xml version="1.0" encoding="utf-8"?>
<Types xmlns="http://schemas.openxmlformats.org/package/2006/content-types">
  <Default Extension="jpeg" ContentType="image/jpeg"/>
  <Default Extension="jpg" ContentType="image/jp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  <p:sldId id="267" r:id="rId12"/>
    <p:sldId id="268" r:id="rId13"/>
    <p:sldId id="269" r:id="rId14"/>
    <p:sldId id="270" r:id="rId15"/>
    <p:sldId id="271" r:id="rId16"/>
    <p:sldId id="273" r:id="rId17"/>
    <p:sldId id="272" r:id="rId18"/>
  </p:sldIdLst>
  <p:sldSz cx="18288000" cy="10287000"/>
  <p:notesSz cx="18288000" cy="10287000"/>
  <p:defaultTextStyle>
    <a:defPPr>
      <a:defRPr kern="0"/>
    </a:def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>
      <p:cViewPr varScale="1">
        <p:scale>
          <a:sx n="52" d="100"/>
          <a:sy n="52" d="100"/>
        </p:scale>
        <p:origin x="850" y="62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dovica Gatti" userId="f964e1ac5d259e19" providerId="LiveId" clId="{BABFB275-8E2B-48C1-95CA-576F5C675B7A}"/>
    <pc:docChg chg="custSel modSld sldOrd">
      <pc:chgData name="Ludovica Gatti" userId="f964e1ac5d259e19" providerId="LiveId" clId="{BABFB275-8E2B-48C1-95CA-576F5C675B7A}" dt="2025-05-30T07:37:49.886" v="88" actId="20577"/>
      <pc:docMkLst>
        <pc:docMk/>
      </pc:docMkLst>
      <pc:sldChg chg="modSp mod">
        <pc:chgData name="Ludovica Gatti" userId="f964e1ac5d259e19" providerId="LiveId" clId="{BABFB275-8E2B-48C1-95CA-576F5C675B7A}" dt="2025-05-30T07:37:49.886" v="88" actId="20577"/>
        <pc:sldMkLst>
          <pc:docMk/>
          <pc:sldMk cId="0" sldId="264"/>
        </pc:sldMkLst>
        <pc:spChg chg="mod">
          <ac:chgData name="Ludovica Gatti" userId="f964e1ac5d259e19" providerId="LiveId" clId="{BABFB275-8E2B-48C1-95CA-576F5C675B7A}" dt="2025-05-30T07:37:49.886" v="88" actId="20577"/>
          <ac:spMkLst>
            <pc:docMk/>
            <pc:sldMk cId="0" sldId="264"/>
            <ac:spMk id="15" creationId="{00000000-0000-0000-0000-000000000000}"/>
          </ac:spMkLst>
        </pc:spChg>
      </pc:sldChg>
      <pc:sldChg chg="modSp mod ord">
        <pc:chgData name="Ludovica Gatti" userId="f964e1ac5d259e19" providerId="LiveId" clId="{BABFB275-8E2B-48C1-95CA-576F5C675B7A}" dt="2025-05-30T07:32:09.918" v="7" actId="20577"/>
        <pc:sldMkLst>
          <pc:docMk/>
          <pc:sldMk cId="0" sldId="265"/>
        </pc:sldMkLst>
        <pc:spChg chg="mod">
          <ac:chgData name="Ludovica Gatti" userId="f964e1ac5d259e19" providerId="LiveId" clId="{BABFB275-8E2B-48C1-95CA-576F5C675B7A}" dt="2025-05-30T07:32:09.918" v="7" actId="20577"/>
          <ac:spMkLst>
            <pc:docMk/>
            <pc:sldMk cId="0" sldId="265"/>
            <ac:spMk id="11" creationId="{00000000-0000-0000-0000-000000000000}"/>
          </ac:spMkLst>
        </pc:spChg>
      </pc:sldChg>
      <pc:sldChg chg="modSp mod">
        <pc:chgData name="Ludovica Gatti" userId="f964e1ac5d259e19" providerId="LiveId" clId="{BABFB275-8E2B-48C1-95CA-576F5C675B7A}" dt="2025-05-30T07:32:14.414" v="8" actId="20577"/>
        <pc:sldMkLst>
          <pc:docMk/>
          <pc:sldMk cId="0" sldId="267"/>
        </pc:sldMkLst>
        <pc:spChg chg="mod">
          <ac:chgData name="Ludovica Gatti" userId="f964e1ac5d259e19" providerId="LiveId" clId="{BABFB275-8E2B-48C1-95CA-576F5C675B7A}" dt="2025-05-30T07:32:14.414" v="8" actId="20577"/>
          <ac:spMkLst>
            <pc:docMk/>
            <pc:sldMk cId="0" sldId="267"/>
            <ac:spMk id="11" creationId="{00000000-0000-0000-0000-00000000000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1371600" y="3188970"/>
            <a:ext cx="15544800" cy="216027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782955" y="2332672"/>
            <a:ext cx="3939540" cy="5060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15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782955" y="2866326"/>
            <a:ext cx="8768080" cy="51498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400" b="0" i="0">
                <a:solidFill>
                  <a:schemeClr val="bg1"/>
                </a:solidFill>
                <a:latin typeface="Arial MT"/>
                <a:cs typeface="Arial MT"/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5/30/2025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‹N›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6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6.jp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5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8.png"/><Relationship Id="rId7" Type="http://schemas.openxmlformats.org/officeDocument/2006/relationships/image" Target="../media/image7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7.png"/><Relationship Id="rId11" Type="http://schemas.openxmlformats.org/officeDocument/2006/relationships/image" Target="../media/image75.png"/><Relationship Id="rId5" Type="http://schemas.openxmlformats.org/officeDocument/2006/relationships/image" Target="../media/image70.png"/><Relationship Id="rId10" Type="http://schemas.openxmlformats.org/officeDocument/2006/relationships/image" Target="../media/image74.png"/><Relationship Id="rId4" Type="http://schemas.openxmlformats.org/officeDocument/2006/relationships/image" Target="../media/image69.png"/><Relationship Id="rId9" Type="http://schemas.openxmlformats.org/officeDocument/2006/relationships/image" Target="../media/image7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jpeg"/><Relationship Id="rId3" Type="http://schemas.openxmlformats.org/officeDocument/2006/relationships/image" Target="../media/image77.png"/><Relationship Id="rId7" Type="http://schemas.openxmlformats.org/officeDocument/2006/relationships/image" Target="../media/image81.jpe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0.svg"/><Relationship Id="rId11" Type="http://schemas.openxmlformats.org/officeDocument/2006/relationships/image" Target="../media/image85.jpeg"/><Relationship Id="rId5" Type="http://schemas.openxmlformats.org/officeDocument/2006/relationships/image" Target="../media/image79.png"/><Relationship Id="rId10" Type="http://schemas.openxmlformats.org/officeDocument/2006/relationships/image" Target="../media/image84.jpeg"/><Relationship Id="rId4" Type="http://schemas.openxmlformats.org/officeDocument/2006/relationships/image" Target="../media/image78.svg"/><Relationship Id="rId9" Type="http://schemas.openxmlformats.org/officeDocument/2006/relationships/image" Target="../media/image83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13" Type="http://schemas.openxmlformats.org/officeDocument/2006/relationships/image" Target="../media/image95.png"/><Relationship Id="rId3" Type="http://schemas.openxmlformats.org/officeDocument/2006/relationships/image" Target="../media/image87.png"/><Relationship Id="rId7" Type="http://schemas.openxmlformats.org/officeDocument/2006/relationships/image" Target="../media/image8.png"/><Relationship Id="rId12" Type="http://schemas.openxmlformats.org/officeDocument/2006/relationships/image" Target="../media/image94.png"/><Relationship Id="rId2" Type="http://schemas.openxmlformats.org/officeDocument/2006/relationships/image" Target="../media/image86.png"/><Relationship Id="rId16" Type="http://schemas.openxmlformats.org/officeDocument/2006/relationships/image" Target="../media/image9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11" Type="http://schemas.openxmlformats.org/officeDocument/2006/relationships/image" Target="../media/image93.png"/><Relationship Id="rId5" Type="http://schemas.openxmlformats.org/officeDocument/2006/relationships/image" Target="../media/image89.png"/><Relationship Id="rId15" Type="http://schemas.openxmlformats.org/officeDocument/2006/relationships/image" Target="../media/image97.png"/><Relationship Id="rId10" Type="http://schemas.openxmlformats.org/officeDocument/2006/relationships/image" Target="../media/image92.png"/><Relationship Id="rId4" Type="http://schemas.openxmlformats.org/officeDocument/2006/relationships/image" Target="../media/image88.png"/><Relationship Id="rId9" Type="http://schemas.openxmlformats.org/officeDocument/2006/relationships/image" Target="../media/image91.png"/><Relationship Id="rId14" Type="http://schemas.openxmlformats.org/officeDocument/2006/relationships/image" Target="../media/image9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13" Type="http://schemas.openxmlformats.org/officeDocument/2006/relationships/image" Target="../media/image31.png"/><Relationship Id="rId18" Type="http://schemas.openxmlformats.org/officeDocument/2006/relationships/image" Target="../media/image36.png"/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12" Type="http://schemas.openxmlformats.org/officeDocument/2006/relationships/image" Target="../media/image30.png"/><Relationship Id="rId17" Type="http://schemas.openxmlformats.org/officeDocument/2006/relationships/image" Target="../media/image35.png"/><Relationship Id="rId2" Type="http://schemas.openxmlformats.org/officeDocument/2006/relationships/image" Target="../media/image20.png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4.pn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5" Type="http://schemas.openxmlformats.org/officeDocument/2006/relationships/image" Target="../media/image33.png"/><Relationship Id="rId10" Type="http://schemas.openxmlformats.org/officeDocument/2006/relationships/image" Target="../media/image28.png"/><Relationship Id="rId19" Type="http://schemas.openxmlformats.org/officeDocument/2006/relationships/image" Target="../media/image37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Relationship Id="rId14" Type="http://schemas.openxmlformats.org/officeDocument/2006/relationships/image" Target="../media/image3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7" Type="http://schemas.openxmlformats.org/officeDocument/2006/relationships/image" Target="../media/image49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6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60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2.png"/><Relationship Id="rId5" Type="http://schemas.openxmlformats.org/officeDocument/2006/relationships/image" Target="../media/image53.png"/><Relationship Id="rId10" Type="http://schemas.openxmlformats.org/officeDocument/2006/relationships/image" Target="../media/image58.pn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399574"/>
            <a:ext cx="17897475" cy="9487852"/>
            <a:chOff x="390525" y="0"/>
            <a:chExt cx="17897475" cy="9487852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15600" y="0"/>
              <a:ext cx="7772400" cy="8886825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028700" y="7381875"/>
              <a:ext cx="4552950" cy="1019175"/>
            </a:xfrm>
            <a:custGeom>
              <a:avLst/>
              <a:gdLst/>
              <a:ahLst/>
              <a:cxnLst/>
              <a:rect l="l" t="t" r="r" b="b"/>
              <a:pathLst>
                <a:path w="4552950" h="1019175">
                  <a:moveTo>
                    <a:pt x="4044441" y="0"/>
                  </a:moveTo>
                  <a:lnTo>
                    <a:pt x="508508" y="0"/>
                  </a:lnTo>
                  <a:lnTo>
                    <a:pt x="459532" y="2332"/>
                  </a:lnTo>
                  <a:lnTo>
                    <a:pt x="411874" y="9186"/>
                  </a:lnTo>
                  <a:lnTo>
                    <a:pt x="365747" y="20349"/>
                  </a:lnTo>
                  <a:lnTo>
                    <a:pt x="321363" y="35607"/>
                  </a:lnTo>
                  <a:lnTo>
                    <a:pt x="278937" y="54747"/>
                  </a:lnTo>
                  <a:lnTo>
                    <a:pt x="238681" y="77555"/>
                  </a:lnTo>
                  <a:lnTo>
                    <a:pt x="200807" y="103818"/>
                  </a:lnTo>
                  <a:lnTo>
                    <a:pt x="165530" y="133323"/>
                  </a:lnTo>
                  <a:lnTo>
                    <a:pt x="133061" y="165856"/>
                  </a:lnTo>
                  <a:lnTo>
                    <a:pt x="103614" y="201204"/>
                  </a:lnTo>
                  <a:lnTo>
                    <a:pt x="77403" y="239153"/>
                  </a:lnTo>
                  <a:lnTo>
                    <a:pt x="54639" y="279490"/>
                  </a:lnTo>
                  <a:lnTo>
                    <a:pt x="35537" y="322001"/>
                  </a:lnTo>
                  <a:lnTo>
                    <a:pt x="20309" y="366474"/>
                  </a:lnTo>
                  <a:lnTo>
                    <a:pt x="9168" y="412694"/>
                  </a:lnTo>
                  <a:lnTo>
                    <a:pt x="2327" y="460448"/>
                  </a:lnTo>
                  <a:lnTo>
                    <a:pt x="0" y="509524"/>
                  </a:lnTo>
                  <a:lnTo>
                    <a:pt x="2327" y="558620"/>
                  </a:lnTo>
                  <a:lnTo>
                    <a:pt x="9168" y="606393"/>
                  </a:lnTo>
                  <a:lnTo>
                    <a:pt x="20309" y="652629"/>
                  </a:lnTo>
                  <a:lnTo>
                    <a:pt x="35537" y="697116"/>
                  </a:lnTo>
                  <a:lnTo>
                    <a:pt x="54639" y="739639"/>
                  </a:lnTo>
                  <a:lnTo>
                    <a:pt x="77403" y="779987"/>
                  </a:lnTo>
                  <a:lnTo>
                    <a:pt x="103614" y="817944"/>
                  </a:lnTo>
                  <a:lnTo>
                    <a:pt x="133061" y="853299"/>
                  </a:lnTo>
                  <a:lnTo>
                    <a:pt x="165530" y="885838"/>
                  </a:lnTo>
                  <a:lnTo>
                    <a:pt x="200807" y="915347"/>
                  </a:lnTo>
                  <a:lnTo>
                    <a:pt x="238681" y="941613"/>
                  </a:lnTo>
                  <a:lnTo>
                    <a:pt x="278937" y="964424"/>
                  </a:lnTo>
                  <a:lnTo>
                    <a:pt x="321363" y="983565"/>
                  </a:lnTo>
                  <a:lnTo>
                    <a:pt x="365747" y="998825"/>
                  </a:lnTo>
                  <a:lnTo>
                    <a:pt x="411874" y="1009988"/>
                  </a:lnTo>
                  <a:lnTo>
                    <a:pt x="459532" y="1016842"/>
                  </a:lnTo>
                  <a:lnTo>
                    <a:pt x="508508" y="1019175"/>
                  </a:lnTo>
                  <a:lnTo>
                    <a:pt x="4044441" y="1019175"/>
                  </a:lnTo>
                  <a:lnTo>
                    <a:pt x="4093427" y="1016842"/>
                  </a:lnTo>
                  <a:lnTo>
                    <a:pt x="4141093" y="1009988"/>
                  </a:lnTo>
                  <a:lnTo>
                    <a:pt x="4187225" y="998825"/>
                  </a:lnTo>
                  <a:lnTo>
                    <a:pt x="4231612" y="983565"/>
                  </a:lnTo>
                  <a:lnTo>
                    <a:pt x="4274040" y="964424"/>
                  </a:lnTo>
                  <a:lnTo>
                    <a:pt x="4314297" y="941613"/>
                  </a:lnTo>
                  <a:lnTo>
                    <a:pt x="4352169" y="915347"/>
                  </a:lnTo>
                  <a:lnTo>
                    <a:pt x="4387445" y="885838"/>
                  </a:lnTo>
                  <a:lnTo>
                    <a:pt x="4419910" y="853299"/>
                  </a:lnTo>
                  <a:lnTo>
                    <a:pt x="4449354" y="817944"/>
                  </a:lnTo>
                  <a:lnTo>
                    <a:pt x="4475561" y="779987"/>
                  </a:lnTo>
                  <a:lnTo>
                    <a:pt x="4498321" y="739639"/>
                  </a:lnTo>
                  <a:lnTo>
                    <a:pt x="4517420" y="697116"/>
                  </a:lnTo>
                  <a:lnTo>
                    <a:pt x="4532645" y="652629"/>
                  </a:lnTo>
                  <a:lnTo>
                    <a:pt x="4543783" y="606393"/>
                  </a:lnTo>
                  <a:lnTo>
                    <a:pt x="4550623" y="558620"/>
                  </a:lnTo>
                  <a:lnTo>
                    <a:pt x="4552950" y="509524"/>
                  </a:lnTo>
                  <a:lnTo>
                    <a:pt x="4550623" y="460448"/>
                  </a:lnTo>
                  <a:lnTo>
                    <a:pt x="4543783" y="412694"/>
                  </a:lnTo>
                  <a:lnTo>
                    <a:pt x="4532645" y="366474"/>
                  </a:lnTo>
                  <a:lnTo>
                    <a:pt x="4517420" y="322001"/>
                  </a:lnTo>
                  <a:lnTo>
                    <a:pt x="4498321" y="279490"/>
                  </a:lnTo>
                  <a:lnTo>
                    <a:pt x="4475561" y="239153"/>
                  </a:lnTo>
                  <a:lnTo>
                    <a:pt x="4449354" y="201204"/>
                  </a:lnTo>
                  <a:lnTo>
                    <a:pt x="4419910" y="165856"/>
                  </a:lnTo>
                  <a:lnTo>
                    <a:pt x="4387445" y="133323"/>
                  </a:lnTo>
                  <a:lnTo>
                    <a:pt x="4352169" y="103818"/>
                  </a:lnTo>
                  <a:lnTo>
                    <a:pt x="4314297" y="77555"/>
                  </a:lnTo>
                  <a:lnTo>
                    <a:pt x="4274040" y="54747"/>
                  </a:lnTo>
                  <a:lnTo>
                    <a:pt x="4231612" y="35607"/>
                  </a:lnTo>
                  <a:lnTo>
                    <a:pt x="4187225" y="20349"/>
                  </a:lnTo>
                  <a:lnTo>
                    <a:pt x="4141093" y="9186"/>
                  </a:lnTo>
                  <a:lnTo>
                    <a:pt x="4093427" y="2332"/>
                  </a:lnTo>
                  <a:lnTo>
                    <a:pt x="4044441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31569" y="2925445"/>
              <a:ext cx="6522466" cy="1754504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131569" y="4393819"/>
              <a:ext cx="4395851" cy="1754251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3512312" cy="64833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298700" y="7579741"/>
              <a:ext cx="1867662" cy="63881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254125" y="600075"/>
              <a:ext cx="4320540" cy="75310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390525" y="495300"/>
              <a:ext cx="609600" cy="895350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9869874" y="1417701"/>
              <a:ext cx="6886575" cy="6800850"/>
            </a:xfrm>
            <a:prstGeom prst="rect">
              <a:avLst/>
            </a:prstGeom>
          </p:spPr>
        </p:pic>
        <p:sp>
          <p:nvSpPr>
            <p:cNvPr id="14" name="object 14"/>
            <p:cNvSpPr/>
            <p:nvPr/>
          </p:nvSpPr>
          <p:spPr>
            <a:xfrm>
              <a:off x="4629219" y="7629497"/>
              <a:ext cx="306705" cy="532765"/>
            </a:xfrm>
            <a:custGeom>
              <a:avLst/>
              <a:gdLst/>
              <a:ahLst/>
              <a:cxnLst/>
              <a:rect l="l" t="t" r="r" b="b"/>
              <a:pathLst>
                <a:path w="306704" h="532765">
                  <a:moveTo>
                    <a:pt x="39989" y="0"/>
                  </a:moveTo>
                  <a:lnTo>
                    <a:pt x="0" y="39987"/>
                  </a:lnTo>
                  <a:lnTo>
                    <a:pt x="226286" y="266325"/>
                  </a:lnTo>
                  <a:lnTo>
                    <a:pt x="12" y="492600"/>
                  </a:lnTo>
                  <a:lnTo>
                    <a:pt x="40001" y="532574"/>
                  </a:lnTo>
                  <a:lnTo>
                    <a:pt x="306264" y="266325"/>
                  </a:lnTo>
                  <a:lnTo>
                    <a:pt x="39989" y="0"/>
                  </a:lnTo>
                  <a:close/>
                </a:path>
              </a:pathLst>
            </a:custGeom>
            <a:solidFill>
              <a:srgbClr val="007540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3175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50"/>
              </a:spcBef>
            </a:pPr>
            <a:endParaRPr sz="1800">
              <a:latin typeface="Times New Roman"/>
              <a:cs typeface="Times New Roman"/>
            </a:endParaRPr>
          </a:p>
          <a:p>
            <a:pPr marL="332105">
              <a:lnSpc>
                <a:spcPct val="100000"/>
              </a:lnSpc>
            </a:pP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522605" marR="469709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RITORNA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26860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comando_web()</a:t>
            </a:r>
            <a:endParaRPr sz="2000">
              <a:latin typeface="Arial MT"/>
              <a:cs typeface="Arial MT"/>
            </a:endParaRPr>
          </a:p>
          <a:p>
            <a:pPr marL="514350" marR="1978660" indent="-254635">
              <a:lnSpc>
                <a:spcPct val="100800"/>
              </a:lnSpc>
              <a:spcBef>
                <a:spcPts val="223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 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'comando' </a:t>
            </a:r>
            <a:r>
              <a:rPr sz="1800" dirty="0">
                <a:latin typeface="Arial MT"/>
                <a:cs typeface="Arial MT"/>
              </a:rPr>
              <a:t>Converte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>
              <a:latin typeface="Arial MT"/>
              <a:cs typeface="Arial MT"/>
            </a:endParaRPr>
          </a:p>
          <a:p>
            <a:pPr marL="51435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valido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(ARM,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DISARM,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SOS)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>
              <a:latin typeface="Arial MT"/>
              <a:cs typeface="Arial MT"/>
            </a:endParaRPr>
          </a:p>
          <a:p>
            <a:pPr marL="755650" marR="3585210" indent="-241300">
              <a:lnSpc>
                <a:spcPct val="990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evento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514350" marR="3314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microbit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tramite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fallisce:</a:t>
            </a:r>
            <a:endParaRPr sz="1800">
              <a:latin typeface="Arial MT"/>
              <a:cs typeface="Arial MT"/>
            </a:endParaRPr>
          </a:p>
          <a:p>
            <a:pPr marL="76835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9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2" name="object 12"/>
          <p:cNvGrpSpPr/>
          <p:nvPr/>
        </p:nvGrpSpPr>
        <p:grpSpPr>
          <a:xfrm>
            <a:off x="5010150" y="6115050"/>
            <a:ext cx="8267700" cy="4000500"/>
            <a:chOff x="5010150" y="6115050"/>
            <a:chExt cx="8267700" cy="4000500"/>
          </a:xfrm>
        </p:grpSpPr>
        <p:sp>
          <p:nvSpPr>
            <p:cNvPr id="13" name="object 13"/>
            <p:cNvSpPr/>
            <p:nvPr/>
          </p:nvSpPr>
          <p:spPr>
            <a:xfrm>
              <a:off x="5010150" y="611505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4" name="object 14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43500" y="6267450"/>
              <a:ext cx="4305300" cy="638175"/>
            </a:xfrm>
            <a:prstGeom prst="rect">
              <a:avLst/>
            </a:prstGeom>
          </p:spPr>
        </p:pic>
      </p:grpSp>
      <p:sp>
        <p:nvSpPr>
          <p:cNvPr id="15" name="object 15"/>
          <p:cNvSpPr txBox="1"/>
          <p:nvPr/>
        </p:nvSpPr>
        <p:spPr>
          <a:xfrm>
            <a:off x="5010150" y="6115050"/>
            <a:ext cx="8267700" cy="3743845"/>
          </a:xfrm>
          <a:prstGeom prst="rect">
            <a:avLst/>
          </a:prstGeom>
        </p:spPr>
        <p:txBody>
          <a:bodyPr vert="horz" wrap="square" lIns="0" tIns="406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2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132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comando_luce()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 dirty="0">
              <a:latin typeface="Arial MT"/>
              <a:cs typeface="Arial MT"/>
            </a:endParaRPr>
          </a:p>
          <a:p>
            <a:pPr marL="567690" marR="1318260" indent="-2540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contenga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'luce_accesa'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'intensita' </a:t>
            </a:r>
            <a:r>
              <a:rPr sz="1800" dirty="0">
                <a:latin typeface="Arial MT"/>
                <a:cs typeface="Arial MT"/>
              </a:rPr>
              <a:t>Costruisce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"LUCE|&lt;luce&gt;|&lt;</a:t>
            </a:r>
            <a:r>
              <a:rPr sz="1800" spc="-10" dirty="0" err="1">
                <a:latin typeface="Arial MT"/>
                <a:cs typeface="Arial MT"/>
              </a:rPr>
              <a:t>intensita</a:t>
            </a:r>
            <a:r>
              <a:rPr sz="1800" spc="-10" dirty="0">
                <a:latin typeface="Arial MT"/>
                <a:cs typeface="Arial MT"/>
              </a:rPr>
              <a:t>&gt;</a:t>
            </a:r>
            <a:r>
              <a:rPr lang="it-IT" sz="1800" spc="-10" dirty="0">
                <a:latin typeface="Arial MT"/>
                <a:cs typeface="Arial MT"/>
              </a:rPr>
              <a:t>«</a:t>
            </a:r>
            <a:br>
              <a:rPr lang="it-IT" sz="1800" spc="-10" dirty="0">
                <a:latin typeface="Arial MT"/>
                <a:cs typeface="Arial MT"/>
              </a:rPr>
            </a:br>
            <a:r>
              <a:rPr lang="it-IT" sz="1800" spc="-10" dirty="0">
                <a:latin typeface="Arial MT"/>
                <a:cs typeface="Arial MT"/>
              </a:rPr>
              <a:t>Chiama la funzione </a:t>
            </a:r>
            <a:r>
              <a:rPr lang="it-IT" sz="1800" spc="-10" dirty="0" err="1">
                <a:latin typeface="Arial MT"/>
                <a:cs typeface="Arial MT"/>
              </a:rPr>
              <a:t>invia_comando_seriale</a:t>
            </a:r>
            <a:r>
              <a:rPr lang="it-IT" sz="1800" spc="-10" dirty="0">
                <a:latin typeface="Arial MT"/>
                <a:cs typeface="Arial MT"/>
              </a:rPr>
              <a:t> </a:t>
            </a:r>
            <a:r>
              <a:rPr lang="it-IT" sz="1800" spc="-10">
                <a:latin typeface="Arial MT"/>
                <a:cs typeface="Arial MT"/>
              </a:rPr>
              <a:t>con argomento il comando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40"/>
              </a:spcBef>
            </a:pPr>
            <a:endParaRPr sz="1800" dirty="0">
              <a:latin typeface="Arial MT"/>
              <a:cs typeface="Arial MT"/>
            </a:endParaRPr>
          </a:p>
          <a:p>
            <a:pPr marL="822325" marR="5748655" indent="-254635">
              <a:lnSpc>
                <a:spcPts val="21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10" dirty="0">
                <a:latin typeface="Arial MT"/>
                <a:cs typeface="Arial MT"/>
              </a:rPr>
              <a:t> fallisce: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313690" marR="4554855" indent="253365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successo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6" name="object 16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5635261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 dirty="0">
              <a:latin typeface="Times New Roman"/>
              <a:cs typeface="Times New Roman"/>
            </a:endParaRPr>
          </a:p>
          <a:p>
            <a:pPr marL="412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dispari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1):</a:t>
            </a:r>
            <a:endParaRPr sz="180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 err="1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lang="en-US" sz="1800" spc="-20" dirty="0">
              <a:latin typeface="Arial MT"/>
              <a:cs typeface="Arial MT"/>
            </a:endParaRPr>
          </a:p>
          <a:p>
            <a:pPr marL="920750" marR="3692525">
              <a:lnSpc>
                <a:spcPct val="100800"/>
              </a:lnSpc>
            </a:pPr>
            <a:r>
              <a:rPr lang="it-IT" spc="-20" dirty="0" err="1">
                <a:latin typeface="Arial MT"/>
                <a:cs typeface="Arial MT"/>
              </a:rPr>
              <a:t>led_acceso</a:t>
            </a:r>
            <a:r>
              <a:rPr lang="it-IT" spc="-20" dirty="0">
                <a:latin typeface="Arial MT"/>
                <a:cs typeface="Arial MT"/>
              </a:rPr>
              <a:t> = 1</a:t>
            </a:r>
          </a:p>
          <a:p>
            <a:pPr marL="920750" marR="3692525">
              <a:lnSpc>
                <a:spcPct val="100800"/>
              </a:lnSpc>
            </a:pP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lang="en-US" sz="1800" spc="-10" dirty="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  <a:spcBef>
                <a:spcPts val="15"/>
              </a:spcBef>
            </a:pPr>
            <a:r>
              <a:rPr lang="it-IT" spc="-10" dirty="0">
                <a:latin typeface="Arial MT"/>
                <a:cs typeface="Arial MT"/>
              </a:rPr>
              <a:t>	</a:t>
            </a:r>
            <a:r>
              <a:rPr lang="it-IT" spc="-10" dirty="0" err="1">
                <a:latin typeface="Arial MT"/>
                <a:cs typeface="Arial MT"/>
              </a:rPr>
              <a:t>led_acceso</a:t>
            </a:r>
            <a:r>
              <a:rPr lang="it-IT" spc="-10" dirty="0">
                <a:latin typeface="Arial MT"/>
                <a:cs typeface="Arial MT"/>
              </a:rPr>
              <a:t> = 0</a:t>
            </a:r>
            <a:endParaRPr sz="1800" dirty="0">
              <a:latin typeface="Arial MT"/>
              <a:cs typeface="Arial MT"/>
            </a:endParaRPr>
          </a:p>
          <a:p>
            <a:pPr marL="920750" marR="4023360">
              <a:lnSpc>
                <a:spcPts val="2180"/>
              </a:lnSpc>
              <a:spcBef>
                <a:spcPts val="2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(spegni 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LED) </a:t>
            </a: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val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sistema </a:t>
            </a:r>
            <a:r>
              <a:rPr sz="1800" spc="-10" dirty="0">
                <a:latin typeface="Arial MT"/>
                <a:cs typeface="Arial MT"/>
              </a:rPr>
              <a:t>spento</a:t>
            </a:r>
            <a:endParaRPr sz="1800" dirty="0">
              <a:latin typeface="Arial MT"/>
              <a:cs typeface="Arial MT"/>
            </a:endParaRPr>
          </a:p>
          <a:p>
            <a:pPr marL="920750" marR="3046730" indent="-254635">
              <a:lnSpc>
                <a:spcPct val="990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movimento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%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==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0):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 100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5"/>
              </a:spcBef>
            </a:pPr>
            <a:endParaRPr sz="1800" dirty="0">
              <a:latin typeface="Arial MT"/>
              <a:cs typeface="Arial MT"/>
            </a:endParaRPr>
          </a:p>
          <a:p>
            <a:pPr marL="666115" marR="15494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feedback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start:</a:t>
            </a:r>
            <a:endParaRPr sz="1800" dirty="0">
              <a:latin typeface="Arial MT"/>
              <a:cs typeface="Arial MT"/>
            </a:endParaRPr>
          </a:p>
          <a:p>
            <a:pPr marL="920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autenticazione</a:t>
            </a:r>
            <a:endParaRPr sz="1800" dirty="0">
              <a:latin typeface="Arial MT"/>
              <a:cs typeface="Arial MT"/>
            </a:endParaRPr>
          </a:p>
          <a:p>
            <a:pPr marL="920750" marR="3628390">
              <a:lnSpc>
                <a:spcPts val="2180"/>
              </a:lnSpc>
              <a:spcBef>
                <a:spcPts val="75"/>
              </a:spcBef>
            </a:pP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440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 </a:t>
            </a:r>
            <a:r>
              <a:rPr sz="1800" dirty="0">
                <a:latin typeface="Arial MT"/>
                <a:cs typeface="Arial MT"/>
              </a:rPr>
              <a:t>EMETTI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suono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220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Hz per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733540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Mandante</a:t>
            </a:r>
            <a:endParaRPr sz="20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lang="it-IT" sz="1800" spc="-10" dirty="0">
                <a:latin typeface="Arial MT"/>
                <a:cs typeface="Arial MT"/>
              </a:rPr>
              <a:t>I</a:t>
            </a:r>
            <a:r>
              <a:rPr sz="1800" spc="-10" dirty="0">
                <a:latin typeface="Arial MT"/>
                <a:cs typeface="Arial MT"/>
              </a:rPr>
              <a:t>NIZIO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35" dirty="0">
                <a:latin typeface="Arial MT"/>
                <a:cs typeface="Arial MT"/>
              </a:rPr>
              <a:t>DISATTIVA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45"/>
              </a:spcBef>
            </a:pPr>
            <a:endParaRPr sz="1800" dirty="0">
              <a:latin typeface="Arial MT"/>
              <a:cs typeface="Arial MT"/>
            </a:endParaRPr>
          </a:p>
          <a:p>
            <a:pPr marL="558165" marR="5367655" indent="-254635" algn="just">
              <a:lnSpc>
                <a:spcPct val="99100"/>
              </a:lnSpc>
            </a:pPr>
            <a:r>
              <a:rPr sz="1800" spc="-25" dirty="0">
                <a:latin typeface="Arial MT"/>
                <a:cs typeface="Arial MT"/>
              </a:rPr>
              <a:t>IMPOSTA</a:t>
            </a:r>
            <a:r>
              <a:rPr sz="1800" spc="-10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10" dirty="0">
                <a:latin typeface="Arial MT"/>
                <a:cs typeface="Arial MT"/>
              </a:rPr>
              <a:t> iniziali: </a:t>
            </a: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 </a:t>
            </a:r>
            <a:r>
              <a:rPr sz="1800" dirty="0">
                <a:latin typeface="Arial MT"/>
                <a:cs typeface="Arial MT"/>
              </a:rPr>
              <a:t>start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on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val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pin6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10" dirty="0">
                <a:latin typeface="Arial MT"/>
                <a:cs typeface="Arial MT"/>
              </a:rPr>
              <a:t> all'infinito: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pin9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signal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SE signal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uguale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1:</a:t>
            </a:r>
            <a:endParaRPr sz="1800" dirty="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2346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0" dirty="0">
                <a:latin typeface="Arial MT"/>
                <a:cs typeface="Arial MT"/>
              </a:rPr>
              <a:t> False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Nessun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 dirty="0">
              <a:latin typeface="Arial MT"/>
              <a:cs typeface="Arial MT"/>
            </a:endParaRPr>
          </a:p>
          <a:p>
            <a:pPr marL="545465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 dirty="0">
              <a:latin typeface="Arial MT"/>
              <a:cs typeface="Arial MT"/>
            </a:endParaRPr>
          </a:p>
          <a:p>
            <a:pPr marL="812165">
              <a:lnSpc>
                <a:spcPct val="100000"/>
              </a:lnSpc>
              <a:spcBef>
                <a:spcPts val="20"/>
              </a:spcBef>
              <a:tabLst>
                <a:tab pos="3196590" algn="l"/>
              </a:tabLst>
            </a:pPr>
            <a:r>
              <a:rPr sz="1800" dirty="0">
                <a:latin typeface="Arial MT"/>
                <a:cs typeface="Arial MT"/>
              </a:rPr>
              <a:t>autenticazione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r>
              <a:rPr sz="1800" dirty="0">
                <a:latin typeface="Arial MT"/>
                <a:cs typeface="Arial MT"/>
              </a:rPr>
              <a:t>	//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magnetico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rilevato</a:t>
            </a:r>
            <a:endParaRPr sz="1800" dirty="0">
              <a:latin typeface="Arial MT"/>
              <a:cs typeface="Arial MT"/>
            </a:endParaRPr>
          </a:p>
          <a:p>
            <a:pPr marL="812165" marR="4805045" indent="-12700">
              <a:lnSpc>
                <a:spcPts val="2100"/>
              </a:lnSpc>
              <a:spcBef>
                <a:spcPts val="135"/>
              </a:spcBef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10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</a:t>
            </a:r>
            <a:r>
              <a:rPr sz="1800" spc="-25" dirty="0">
                <a:latin typeface="Arial MT"/>
                <a:cs typeface="Arial MT"/>
              </a:rPr>
              <a:t>INCREMENTA</a:t>
            </a:r>
            <a:r>
              <a:rPr sz="1800" spc="-1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1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5"/>
              </a:spcBef>
            </a:pP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digitale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pin8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salvalo 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movimento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object 3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10477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825"/>
              </a:spcBef>
            </a:pPr>
            <a:endParaRPr sz="1800">
              <a:latin typeface="Times New Roman"/>
              <a:cs typeface="Times New Roman"/>
            </a:endParaRPr>
          </a:p>
          <a:p>
            <a:pPr marL="619760" marR="300545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rosso/verde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sistema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""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dispari:</a:t>
            </a:r>
            <a:endParaRPr sz="1800">
              <a:latin typeface="Arial MT"/>
              <a:cs typeface="Arial MT"/>
            </a:endParaRPr>
          </a:p>
          <a:p>
            <a:pPr marL="861060" marR="2775585" indent="127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 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"verde"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 marL="607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873760" marR="2788285" indent="-12700">
              <a:lnSpc>
                <a:spcPct val="990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ACCENDI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(pin1 analogico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1023) </a:t>
            </a:r>
            <a:r>
              <a:rPr sz="1800" dirty="0">
                <a:latin typeface="Arial MT"/>
                <a:cs typeface="Arial MT"/>
              </a:rPr>
              <a:t>SPEGNI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(pin2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0) </a:t>
            </a:r>
            <a:r>
              <a:rPr sz="1800" dirty="0">
                <a:latin typeface="Arial MT"/>
                <a:cs typeface="Arial MT"/>
              </a:rPr>
              <a:t>colore_led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"rosso"</a:t>
            </a:r>
            <a:endParaRPr sz="1800">
              <a:latin typeface="Arial MT"/>
              <a:cs typeface="Arial MT"/>
            </a:endParaRPr>
          </a:p>
          <a:p>
            <a:pPr marL="861060">
              <a:lnSpc>
                <a:spcPct val="10000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ms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1976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sensore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collegato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analogico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pin3</a:t>
            </a:r>
            <a:endParaRPr sz="1800">
              <a:latin typeface="Arial MT"/>
              <a:cs typeface="Arial MT"/>
            </a:endParaRPr>
          </a:p>
          <a:p>
            <a:pPr marL="61976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Calcola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spc="-40" dirty="0">
                <a:latin typeface="Arial MT"/>
                <a:cs typeface="Arial MT"/>
              </a:rPr>
              <a:t>Temp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(300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*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valore_letto)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//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1023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6858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40"/>
              </a:spcBef>
            </a:pPr>
            <a:endParaRPr sz="1800">
              <a:latin typeface="Times New Roman"/>
              <a:cs typeface="Times New Roman"/>
            </a:endParaRPr>
          </a:p>
          <a:p>
            <a:pPr marL="4756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SCRIVI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UART: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30" dirty="0">
                <a:latin typeface="Arial MT"/>
                <a:cs typeface="Arial MT"/>
              </a:rPr>
              <a:t>"Temp(C):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Temp"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661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//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Gestione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666115">
              <a:lnSpc>
                <a:spcPts val="213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Temp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&gt;=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30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False:</a:t>
            </a:r>
            <a:endParaRPr sz="1800">
              <a:latin typeface="Arial MT"/>
              <a:cs typeface="Arial MT"/>
            </a:endParaRPr>
          </a:p>
          <a:p>
            <a:pPr marL="920750" marR="5213985" indent="-12700">
              <a:lnSpc>
                <a:spcPts val="2180"/>
              </a:lnSpc>
              <a:spcBef>
                <a:spcPts val="25"/>
              </a:spcBef>
            </a:pPr>
            <a:r>
              <a:rPr sz="1800" spc="-60" dirty="0">
                <a:latin typeface="Arial MT"/>
                <a:cs typeface="Arial MT"/>
              </a:rPr>
              <a:t>ATTIVA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True</a:t>
            </a:r>
            <a:endParaRPr sz="1800">
              <a:latin typeface="Arial MT"/>
              <a:cs typeface="Arial MT"/>
            </a:endParaRPr>
          </a:p>
          <a:p>
            <a:pPr marL="653415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45" dirty="0">
                <a:latin typeface="Arial MT"/>
                <a:cs typeface="Arial MT"/>
              </a:rPr>
              <a:t>Temp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&lt;=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26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True: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20"/>
              </a:spcBef>
            </a:pPr>
            <a:r>
              <a:rPr sz="1800" spc="-40" dirty="0">
                <a:latin typeface="Arial MT"/>
                <a:cs typeface="Arial MT"/>
              </a:rPr>
              <a:t>DISATTIVA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ventola_attiva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412115">
              <a:lnSpc>
                <a:spcPct val="100000"/>
              </a:lnSpc>
              <a:spcBef>
                <a:spcPts val="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4117955" cy="1554480"/>
            <a:chOff x="690880" y="165100"/>
            <a:chExt cx="14117955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6892925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1995"/>
              </a:spcBef>
            </a:pPr>
            <a:endParaRPr sz="1800">
              <a:latin typeface="Times New Roman"/>
              <a:cs typeface="Times New Roman"/>
            </a:endParaRPr>
          </a:p>
          <a:p>
            <a:pPr marL="1170305" marR="3472815" indent="-749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</a:t>
            </a:r>
            <a:r>
              <a:rPr sz="1800" spc="-114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"DATA|": </a:t>
            </a: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un'icona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felice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display ATTENDI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100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millisecondi CANCELLA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 </a:t>
            </a:r>
            <a:r>
              <a:rPr sz="1800" spc="-10" dirty="0">
                <a:latin typeface="Arial MT"/>
                <a:cs typeface="Arial MT"/>
              </a:rPr>
              <a:t>display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RIMUOVI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prefisso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35" dirty="0">
                <a:latin typeface="Arial MT"/>
                <a:cs typeface="Arial MT"/>
              </a:rPr>
              <a:t>"DATA|"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messaggio</a:t>
            </a:r>
            <a:endParaRPr sz="1800">
              <a:latin typeface="Arial MT"/>
              <a:cs typeface="Arial MT"/>
            </a:endParaRPr>
          </a:p>
          <a:p>
            <a:pPr marL="420370" marR="1241425" indent="762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rimanente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"|"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come </a:t>
            </a:r>
            <a:r>
              <a:rPr sz="1800" spc="-10" dirty="0">
                <a:latin typeface="Arial MT"/>
                <a:cs typeface="Arial MT"/>
              </a:rPr>
              <a:t>separatore</a:t>
            </a: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20"/>
              </a:spcBef>
            </a:pPr>
            <a:r>
              <a:rPr sz="1800" spc="-60" dirty="0">
                <a:latin typeface="Arial MT"/>
                <a:cs typeface="Arial MT"/>
              </a:rPr>
              <a:t>SALVA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risultati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chiamata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dati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800">
              <a:latin typeface="Arial MT"/>
              <a:cs typeface="Arial MT"/>
            </a:endParaRPr>
          </a:p>
          <a:p>
            <a:pPr marL="1183005">
              <a:lnSpc>
                <a:spcPct val="100000"/>
              </a:lnSpc>
              <a:spcBef>
                <a:spcPts val="5"/>
              </a:spcBef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esattamente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6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elementi:</a:t>
            </a:r>
            <a:endParaRPr sz="1800">
              <a:latin typeface="Arial MT"/>
              <a:cs typeface="Arial MT"/>
            </a:endParaRPr>
          </a:p>
          <a:p>
            <a:pPr marL="420370" marR="1477010" indent="1016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primo 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led_stato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terzo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a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potenza_led</a:t>
            </a:r>
            <a:endParaRPr sz="1800">
              <a:latin typeface="Arial MT"/>
              <a:cs typeface="Arial MT"/>
            </a:endParaRPr>
          </a:p>
          <a:p>
            <a:pPr marL="1437005" marR="984885" indent="-12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ASSEGNA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quarto elemento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(stringa)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colore_attivo </a:t>
            </a:r>
            <a:r>
              <a:rPr sz="1800" dirty="0">
                <a:latin typeface="Arial MT"/>
                <a:cs typeface="Arial MT"/>
              </a:rPr>
              <a:t>CONVERTI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quinto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 intero,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50" dirty="0">
                <a:latin typeface="Arial MT"/>
                <a:cs typeface="Arial MT"/>
              </a:rPr>
              <a:t> 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ts val="213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musica_suonando</a:t>
            </a:r>
            <a:endParaRPr sz="1800">
              <a:latin typeface="Arial MT"/>
              <a:cs typeface="Arial MT"/>
            </a:endParaRPr>
          </a:p>
          <a:p>
            <a:pPr marL="143700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CONVERTI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sesto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elemento in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intero,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 booleano,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e</a:t>
            </a:r>
            <a:endParaRPr sz="1800">
              <a:latin typeface="Arial MT"/>
              <a:cs typeface="Arial MT"/>
            </a:endParaRPr>
          </a:p>
          <a:p>
            <a:pPr marL="42037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assegnalo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ventola_accesa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Microbit</a:t>
            </a:r>
            <a:r>
              <a:rPr sz="20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Ricevente</a:t>
            </a:r>
            <a:endParaRPr sz="200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variabili: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 marL="558165" marR="4839335">
              <a:lnSpc>
                <a:spcPct val="999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60" dirty="0">
                <a:latin typeface="Arial MT"/>
                <a:cs typeface="Arial MT"/>
              </a:rPr>
              <a:t>0 </a:t>
            </a:r>
            <a:r>
              <a:rPr sz="1800" dirty="0">
                <a:latin typeface="Arial MT"/>
                <a:cs typeface="Arial MT"/>
              </a:rPr>
              <a:t>colore_attivo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stringa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vuota </a:t>
            </a:r>
            <a:r>
              <a:rPr sz="1800" dirty="0">
                <a:latin typeface="Arial MT"/>
                <a:cs typeface="Arial MT"/>
              </a:rPr>
              <a:t>musica_suonando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ventola_accesa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False </a:t>
            </a:r>
            <a:r>
              <a:rPr sz="1800" dirty="0">
                <a:latin typeface="Arial MT"/>
                <a:cs typeface="Arial MT"/>
              </a:rPr>
              <a:t>contatore_comandi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=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50" dirty="0">
                <a:latin typeface="Arial MT"/>
                <a:cs typeface="Arial MT"/>
              </a:rPr>
              <a:t>0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0"/>
              </a:spcBef>
            </a:pPr>
            <a:endParaRPr sz="180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RIPETI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sempre:</a:t>
            </a:r>
            <a:endParaRPr sz="1800">
              <a:latin typeface="Arial MT"/>
              <a:cs typeface="Arial MT"/>
            </a:endParaRPr>
          </a:p>
          <a:p>
            <a:pPr marL="558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RICEVI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radio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>
              <a:latin typeface="Arial MT"/>
              <a:cs typeface="Arial MT"/>
            </a:endParaRPr>
          </a:p>
          <a:p>
            <a:pPr marL="812165" marR="359664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ricevuto: </a:t>
            </a:r>
            <a:r>
              <a:rPr sz="1800" spc="-60" dirty="0">
                <a:latin typeface="Arial MT"/>
                <a:cs typeface="Arial MT"/>
              </a:rPr>
              <a:t>STAMPA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seriale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925675" y="200025"/>
            <a:ext cx="1857375" cy="1514475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4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3095605" cy="1554480"/>
            <a:chOff x="690880" y="165100"/>
            <a:chExt cx="1309560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5870575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838700" cy="628650"/>
          </a:xfrm>
          <a:prstGeom prst="rect">
            <a:avLst/>
          </a:prstGeom>
        </p:spPr>
      </p:pic>
      <p:sp>
        <p:nvSpPr>
          <p:cNvPr id="12" name="object 12"/>
          <p:cNvSpPr txBox="1"/>
          <p:nvPr/>
        </p:nvSpPr>
        <p:spPr>
          <a:xfrm>
            <a:off x="666750" y="1876425"/>
            <a:ext cx="8267700" cy="8067675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Gestione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bottoni</a:t>
            </a:r>
            <a:r>
              <a:rPr sz="20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dell’allarme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710"/>
              </a:spcBef>
            </a:pPr>
            <a:endParaRPr sz="2000" dirty="0">
              <a:latin typeface="Arial MT"/>
              <a:cs typeface="Arial MT"/>
            </a:endParaRPr>
          </a:p>
          <a:p>
            <a:pPr marL="558165" marR="4023360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ogni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classe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'btnalarm': </a:t>
            </a: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viene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cliccato: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testo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bottone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trasformalo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maiuscolo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Invia una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all'API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'/api/comando_web'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il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comando</a:t>
            </a:r>
            <a:endParaRPr sz="1800" dirty="0">
              <a:latin typeface="Arial MT"/>
              <a:cs typeface="Arial MT"/>
            </a:endParaRPr>
          </a:p>
          <a:p>
            <a:pPr marL="951230" indent="-139065">
              <a:lnSpc>
                <a:spcPts val="2130"/>
              </a:lnSpc>
              <a:buChar char="-"/>
              <a:tabLst>
                <a:tab pos="951230" algn="l"/>
              </a:tabLst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risposta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positiva: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1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secondo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Chiedi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-10" dirty="0">
                <a:latin typeface="Arial MT"/>
                <a:cs typeface="Arial MT"/>
              </a:rPr>
              <a:t> '/api/stato_luce'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ct val="100000"/>
              </a:lnSpc>
              <a:spcBef>
                <a:spcPts val="20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93165" lvl="1" indent="-126364">
              <a:lnSpc>
                <a:spcPts val="2130"/>
              </a:lnSpc>
              <a:spcBef>
                <a:spcPts val="15"/>
              </a:spcBef>
              <a:buChar char="-"/>
              <a:tabLst>
                <a:tab pos="1193165" algn="l"/>
              </a:tabLst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dell’intensità</a:t>
            </a:r>
            <a:endParaRPr sz="1800" dirty="0">
              <a:latin typeface="Arial MT"/>
              <a:cs typeface="Arial MT"/>
            </a:endParaRPr>
          </a:p>
          <a:p>
            <a:pPr marL="1205865" lvl="1" indent="-139065">
              <a:lnSpc>
                <a:spcPts val="2130"/>
              </a:lnSpc>
              <a:buChar char="-"/>
              <a:tabLst>
                <a:tab pos="1205865" algn="l"/>
              </a:tabLst>
            </a:pPr>
            <a:r>
              <a:rPr sz="1800" dirty="0">
                <a:latin typeface="Arial MT"/>
                <a:cs typeface="Arial MT"/>
              </a:rPr>
              <a:t>Ricarica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pagina</a:t>
            </a:r>
            <a:endParaRPr sz="1800" dirty="0">
              <a:latin typeface="Arial MT"/>
              <a:cs typeface="Arial MT"/>
            </a:endParaRPr>
          </a:p>
          <a:p>
            <a:pPr marL="939165" indent="-127000">
              <a:lnSpc>
                <a:spcPct val="100000"/>
              </a:lnSpc>
              <a:spcBef>
                <a:spcPts val="15"/>
              </a:spcBef>
              <a:buChar char="-"/>
              <a:tabLst>
                <a:tab pos="939165" algn="l"/>
              </a:tabLst>
            </a:pPr>
            <a:r>
              <a:rPr sz="1800" dirty="0">
                <a:latin typeface="Arial MT"/>
                <a:cs typeface="Arial MT"/>
              </a:rPr>
              <a:t>Altrimenti,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console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3" name="object 13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5097125" y="180975"/>
            <a:ext cx="1504950" cy="1514475"/>
          </a:xfrm>
          <a:prstGeom prst="rect">
            <a:avLst/>
          </a:prstGeom>
        </p:spPr>
      </p:pic>
      <p:pic>
        <p:nvPicPr>
          <p:cNvPr id="14" name="object 14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25000" y="2038350"/>
            <a:ext cx="4838700" cy="628650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296400" y="1876425"/>
            <a:ext cx="8267700" cy="6092052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 marL="539115">
              <a:lnSpc>
                <a:spcPct val="100000"/>
              </a:lnSpc>
            </a:pPr>
            <a:endParaRPr lang="en-US" sz="2000" dirty="0">
              <a:latin typeface="Times New Roman"/>
              <a:cs typeface="Times New Roman"/>
            </a:endParaRPr>
          </a:p>
          <a:p>
            <a:pPr marL="539115"/>
            <a:r>
              <a:rPr lang="it-IT"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</a:t>
            </a:r>
            <a:r>
              <a:rPr sz="1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1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1400" dirty="0">
                <a:solidFill>
                  <a:schemeClr val="bg1"/>
                </a:solidFill>
              </a:rPr>
              <a:t>Gestione accensione/spegnimento luce e intensità</a:t>
            </a:r>
            <a:endParaRPr sz="1400" dirty="0">
              <a:solidFill>
                <a:schemeClr val="bg1"/>
              </a:solidFill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endParaRPr lang="en-US" sz="2000" dirty="0">
              <a:latin typeface="Arial MT"/>
              <a:cs typeface="Arial MT"/>
            </a:endParaRPr>
          </a:p>
          <a:p>
            <a:pPr marL="4565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completamente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caricata:</a:t>
            </a:r>
            <a:endParaRPr sz="1800" dirty="0">
              <a:latin typeface="Arial MT"/>
              <a:cs typeface="Arial MT"/>
            </a:endParaRPr>
          </a:p>
          <a:p>
            <a:pPr marL="845819" indent="-135255">
              <a:lnSpc>
                <a:spcPct val="100000"/>
              </a:lnSpc>
              <a:spcBef>
                <a:spcPts val="20"/>
              </a:spcBef>
              <a:buChar char="-"/>
              <a:tabLst>
                <a:tab pos="845819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8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 marL="845185" indent="-134620">
              <a:lnSpc>
                <a:spcPct val="100000"/>
              </a:lnSpc>
              <a:spcBef>
                <a:spcPts val="15"/>
              </a:spcBef>
              <a:buChar char="-"/>
              <a:tabLst>
                <a:tab pos="845185" algn="l"/>
              </a:tabLst>
            </a:pPr>
            <a:r>
              <a:rPr sz="1800" dirty="0">
                <a:latin typeface="Arial MT"/>
                <a:cs typeface="Arial MT"/>
              </a:rPr>
              <a:t>Trova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ts val="213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Fai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richiesta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GET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'/api/stato_luce'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ottenere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iniziale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Imposta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l’intensità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139065" marR="2847340" indent="-139065" algn="r">
              <a:lnSpc>
                <a:spcPct val="100000"/>
              </a:lnSpc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checkbox</a:t>
            </a:r>
            <a:r>
              <a:rPr sz="1800" spc="-7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(acceso/spento):</a:t>
            </a:r>
            <a:endParaRPr sz="1800" dirty="0">
              <a:latin typeface="Arial MT"/>
              <a:cs typeface="Arial MT"/>
            </a:endParaRPr>
          </a:p>
          <a:p>
            <a:pPr marL="139065" marR="2799080" lvl="1" indent="-139065" algn="r">
              <a:lnSpc>
                <a:spcPct val="100000"/>
              </a:lnSpc>
              <a:spcBef>
                <a:spcPts val="15"/>
              </a:spcBef>
              <a:buChar char="-"/>
              <a:tabLst>
                <a:tab pos="139065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849630" indent="-139065">
              <a:lnSpc>
                <a:spcPct val="100000"/>
              </a:lnSpc>
              <a:buChar char="-"/>
              <a:tabLst>
                <a:tab pos="849630" algn="l"/>
              </a:tabLst>
            </a:pPr>
            <a:r>
              <a:rPr sz="1800" dirty="0">
                <a:latin typeface="Arial MT"/>
                <a:cs typeface="Arial MT"/>
              </a:rPr>
              <a:t>Quando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slider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cambia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(intensità):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aggiornati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'/api/comando_luce'</a:t>
            </a:r>
            <a:endParaRPr sz="1800" dirty="0">
              <a:latin typeface="Arial MT"/>
              <a:cs typeface="Arial MT"/>
            </a:endParaRPr>
          </a:p>
          <a:p>
            <a:pPr lvl="1">
              <a:lnSpc>
                <a:spcPct val="100000"/>
              </a:lnSpc>
              <a:spcBef>
                <a:spcPts val="120"/>
              </a:spcBef>
              <a:buFont typeface="Arial MT"/>
              <a:buChar char="-"/>
            </a:pPr>
            <a:endParaRPr sz="1800" dirty="0">
              <a:latin typeface="Arial MT"/>
              <a:cs typeface="Arial MT"/>
            </a:endParaRPr>
          </a:p>
          <a:p>
            <a:pPr marL="710565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(inviaComandoLuce:</a:t>
            </a:r>
            <a:endParaRPr sz="1800" dirty="0">
              <a:latin typeface="Arial MT"/>
              <a:cs typeface="Arial MT"/>
            </a:endParaRPr>
          </a:p>
          <a:p>
            <a:pPr marL="1103630" lvl="1" indent="-139065">
              <a:lnSpc>
                <a:spcPts val="2130"/>
              </a:lnSpc>
              <a:buChar char="-"/>
              <a:tabLst>
                <a:tab pos="1103630" algn="l"/>
              </a:tabLst>
            </a:pPr>
            <a:r>
              <a:rPr sz="1800" dirty="0">
                <a:latin typeface="Arial MT"/>
                <a:cs typeface="Arial MT"/>
              </a:rPr>
              <a:t>POST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verso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'/api/comando_luce'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acceso/spento</a:t>
            </a:r>
            <a:endParaRPr sz="1800" dirty="0">
              <a:latin typeface="Arial MT"/>
              <a:cs typeface="Arial MT"/>
            </a:endParaRPr>
          </a:p>
          <a:p>
            <a:pPr marL="1358265" lvl="2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13582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slider)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3" name="Group 20">
            <a:extLst>
              <a:ext uri="{FF2B5EF4-FFF2-40B4-BE49-F238E27FC236}">
                <a16:creationId xmlns:a16="http://schemas.microsoft.com/office/drawing/2014/main" id="{59F4D4C6-2029-5591-8F9B-7DE89187AEC9}"/>
              </a:ext>
            </a:extLst>
          </p:cNvPr>
          <p:cNvGrpSpPr/>
          <p:nvPr/>
        </p:nvGrpSpPr>
        <p:grpSpPr>
          <a:xfrm>
            <a:off x="9504947" y="2038350"/>
            <a:ext cx="7097128" cy="628650"/>
            <a:chOff x="0" y="0"/>
            <a:chExt cx="3277305" cy="394247"/>
          </a:xfrm>
        </p:grpSpPr>
        <p:sp>
          <p:nvSpPr>
            <p:cNvPr id="4" name="Freeform 21">
              <a:extLst>
                <a:ext uri="{FF2B5EF4-FFF2-40B4-BE49-F238E27FC236}">
                  <a16:creationId xmlns:a16="http://schemas.microsoft.com/office/drawing/2014/main" id="{A293B112-01BA-C3C2-C63C-FD5C1F0CF437}"/>
                </a:ext>
              </a:extLst>
            </p:cNvPr>
            <p:cNvSpPr/>
            <p:nvPr/>
          </p:nvSpPr>
          <p:spPr>
            <a:xfrm>
              <a:off x="0" y="0"/>
              <a:ext cx="3277305" cy="394247"/>
            </a:xfrm>
            <a:custGeom>
              <a:avLst/>
              <a:gdLst/>
              <a:ahLst/>
              <a:cxnLst/>
              <a:rect l="l" t="t" r="r" b="b"/>
              <a:pathLst>
                <a:path w="3277305" h="394247">
                  <a:moveTo>
                    <a:pt x="3074105" y="0"/>
                  </a:moveTo>
                  <a:cubicBezTo>
                    <a:pt x="3186329" y="0"/>
                    <a:pt x="3277305" y="88255"/>
                    <a:pt x="3277305" y="197123"/>
                  </a:cubicBezTo>
                  <a:cubicBezTo>
                    <a:pt x="3277305" y="305992"/>
                    <a:pt x="3186329" y="394247"/>
                    <a:pt x="3074105" y="394247"/>
                  </a:cubicBezTo>
                  <a:lnTo>
                    <a:pt x="203200" y="394247"/>
                  </a:lnTo>
                  <a:cubicBezTo>
                    <a:pt x="90976" y="394247"/>
                    <a:pt x="0" y="305992"/>
                    <a:pt x="0" y="197123"/>
                  </a:cubicBezTo>
                  <a:cubicBezTo>
                    <a:pt x="0" y="88255"/>
                    <a:pt x="90976" y="0"/>
                    <a:pt x="203200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006838">
                    <a:alpha val="100000"/>
                  </a:srgbClr>
                </a:gs>
                <a:gs pos="100000">
                  <a:srgbClr val="059955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it-IT"/>
            </a:p>
          </p:txBody>
        </p:sp>
        <p:sp>
          <p:nvSpPr>
            <p:cNvPr id="16" name="TextBox 22">
              <a:extLst>
                <a:ext uri="{FF2B5EF4-FFF2-40B4-BE49-F238E27FC236}">
                  <a16:creationId xmlns:a16="http://schemas.microsoft.com/office/drawing/2014/main" id="{6DD7C605-23A6-9B4A-DECA-C0EE3705235A}"/>
                </a:ext>
              </a:extLst>
            </p:cNvPr>
            <p:cNvSpPr txBox="1"/>
            <p:nvPr/>
          </p:nvSpPr>
          <p:spPr>
            <a:xfrm>
              <a:off x="0" y="-28575"/>
              <a:ext cx="3277305" cy="42282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590"/>
                </a:lnSpc>
              </a:pPr>
              <a:endParaRPr lang="en-US" sz="1850" dirty="0">
                <a:solidFill>
                  <a:srgbClr val="FFFFFF"/>
                </a:solidFill>
                <a:latin typeface="Canva Sans"/>
                <a:ea typeface="Canva Sans"/>
                <a:cs typeface="Canva Sans"/>
                <a:sym typeface="Canva Sans"/>
              </a:endParaRPr>
            </a:p>
          </p:txBody>
        </p:sp>
      </p:grpSp>
      <p:sp>
        <p:nvSpPr>
          <p:cNvPr id="17" name="CasellaDiTesto 16">
            <a:extLst>
              <a:ext uri="{FF2B5EF4-FFF2-40B4-BE49-F238E27FC236}">
                <a16:creationId xmlns:a16="http://schemas.microsoft.com/office/drawing/2014/main" id="{632FFC15-D049-86CA-E834-9774CDCA01C9}"/>
              </a:ext>
            </a:extLst>
          </p:cNvPr>
          <p:cNvSpPr txBox="1"/>
          <p:nvPr/>
        </p:nvSpPr>
        <p:spPr>
          <a:xfrm>
            <a:off x="9047747" y="2167099"/>
            <a:ext cx="75438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39115">
              <a:lnSpc>
                <a:spcPct val="100000"/>
              </a:lnSpc>
            </a:pPr>
            <a:r>
              <a:rPr lang="it-IT"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lang="it-IT"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lang="it-IT" sz="2000" dirty="0">
                <a:solidFill>
                  <a:schemeClr val="bg1"/>
                </a:solidFill>
              </a:rPr>
              <a:t>Gestione accensione/spegnimento luce e intensità</a:t>
            </a:r>
            <a:endParaRPr lang="it-IT" sz="2000" dirty="0">
              <a:solidFill>
                <a:schemeClr val="bg1"/>
              </a:solidFill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 txBox="1"/>
          <p:nvPr/>
        </p:nvSpPr>
        <p:spPr>
          <a:xfrm>
            <a:off x="678180" y="4691697"/>
            <a:ext cx="5013325" cy="252730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3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progetto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usando Blazor,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siamo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scontrati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con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diversi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problemi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connessione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database.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Dopo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vari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tentativi,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deciso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passare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Flask,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permesso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procedere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più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rapidamente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nello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sviluppo.</a:t>
            </a:r>
            <a:endParaRPr sz="2400">
              <a:latin typeface="Arial MT"/>
              <a:cs typeface="Arial MT"/>
            </a:endParaRPr>
          </a:p>
        </p:txBody>
      </p:sp>
      <p:grpSp>
        <p:nvGrpSpPr>
          <p:cNvPr id="6" name="object 6"/>
          <p:cNvGrpSpPr/>
          <p:nvPr/>
        </p:nvGrpSpPr>
        <p:grpSpPr>
          <a:xfrm>
            <a:off x="690880" y="541401"/>
            <a:ext cx="15647035" cy="2822575"/>
            <a:chOff x="690880" y="541401"/>
            <a:chExt cx="15647035" cy="2822575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4888865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295264" y="541401"/>
              <a:ext cx="5718175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539984" y="541401"/>
              <a:ext cx="929157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1156314" y="541401"/>
              <a:ext cx="3268599" cy="1554099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217015" y="541401"/>
              <a:ext cx="2120519" cy="1554099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90880" y="1809495"/>
              <a:ext cx="5070983" cy="1554099"/>
            </a:xfrm>
            <a:prstGeom prst="rect">
              <a:avLst/>
            </a:prstGeom>
          </p:spPr>
        </p:pic>
      </p:grpSp>
      <p:sp>
        <p:nvSpPr>
          <p:cNvPr id="13" name="object 13"/>
          <p:cNvSpPr txBox="1"/>
          <p:nvPr/>
        </p:nvSpPr>
        <p:spPr>
          <a:xfrm>
            <a:off x="6288151" y="4687887"/>
            <a:ext cx="5087620" cy="3947795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semplicità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familiarità,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scelto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SQLite,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visto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nostro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era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composto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1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sola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tabella.</a:t>
            </a:r>
            <a:r>
              <a:rPr sz="2400" spc="-1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Tuttavia,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l’assenza</a:t>
            </a:r>
            <a:r>
              <a:rPr sz="2400" spc="-1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di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strumenti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Grafana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InfluxDB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ha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reso</a:t>
            </a:r>
            <a:r>
              <a:rPr sz="24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difficile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l’aggiornamento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in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sito.</a:t>
            </a:r>
            <a:r>
              <a:rPr sz="2400" spc="-1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Abbiamo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risolto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problema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integrando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uno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JavaScript che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forza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refresh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della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ogni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viene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cambiato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dell’allarme.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85800" y="3933825"/>
            <a:ext cx="4695825" cy="56197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943610" y="4020121"/>
            <a:ext cx="419671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Cambio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framework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Blazor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</a:t>
            </a:r>
            <a:r>
              <a:rPr sz="20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Flask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9" cstate="print"/>
          <a:stretch>
            <a:fillRect/>
          </a:stretch>
        </p:blipFill>
        <p:spPr>
          <a:xfrm>
            <a:off x="6286500" y="3943350"/>
            <a:ext cx="5153025" cy="561975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515100" y="4035996"/>
            <a:ext cx="4711700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Scelta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database</a:t>
            </a:r>
            <a:r>
              <a:rPr sz="2000" spc="-1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aggiornamento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endParaRPr sz="2000">
              <a:latin typeface="Arial MT"/>
              <a:cs typeface="Arial MT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2317983" y="4687887"/>
            <a:ext cx="5107305" cy="2880360"/>
          </a:xfrm>
          <a:prstGeom prst="rect">
            <a:avLst/>
          </a:prstGeom>
        </p:spPr>
        <p:txBody>
          <a:bodyPr vert="horz" wrap="square" lIns="0" tIns="22860" rIns="0" bIns="0" rtlCol="0">
            <a:spAutoFit/>
          </a:bodyPr>
          <a:lstStyle/>
          <a:p>
            <a:pPr marL="12700" marR="5080">
              <a:lnSpc>
                <a:spcPct val="97200"/>
              </a:lnSpc>
              <a:spcBef>
                <a:spcPts val="18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Inizialmente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inserito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script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scrittura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sulla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porta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 nello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stesso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usato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per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leggere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dati.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Questo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causava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conflitti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e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malfunzionamenti.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1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soluzione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è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stata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separare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processi,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spostando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di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scrittura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all’interno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del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backend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Flask.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9" name="object 19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2315825" y="3943350"/>
            <a:ext cx="5153025" cy="561975"/>
          </a:xfrm>
          <a:prstGeom prst="rect">
            <a:avLst/>
          </a:prstGeom>
        </p:spPr>
      </p:pic>
      <p:sp>
        <p:nvSpPr>
          <p:cNvPr id="20" name="object 20"/>
          <p:cNvSpPr txBox="1"/>
          <p:nvPr/>
        </p:nvSpPr>
        <p:spPr>
          <a:xfrm>
            <a:off x="13066776" y="4035996"/>
            <a:ext cx="3667125" cy="33464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0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web</a:t>
            </a:r>
            <a:r>
              <a:rPr sz="20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→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endParaRPr sz="2000">
              <a:latin typeface="Arial MT"/>
              <a:cs typeface="Arial MT"/>
            </a:endParaRPr>
          </a:p>
        </p:txBody>
      </p:sp>
      <p:pic>
        <p:nvPicPr>
          <p:cNvPr id="21" name="object 21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704850" y="7315200"/>
            <a:ext cx="2209800" cy="27051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3"/>
          <p:cNvSpPr/>
          <p:nvPr/>
        </p:nvSpPr>
        <p:spPr>
          <a:xfrm>
            <a:off x="10516111" y="-1123820"/>
            <a:ext cx="10661625" cy="10013043"/>
          </a:xfrm>
          <a:custGeom>
            <a:avLst/>
            <a:gdLst/>
            <a:ahLst/>
            <a:cxnLst/>
            <a:rect l="l" t="t" r="r" b="b"/>
            <a:pathLst>
              <a:path w="10661625" h="10013043">
                <a:moveTo>
                  <a:pt x="0" y="0"/>
                </a:moveTo>
                <a:lnTo>
                  <a:pt x="10661625" y="0"/>
                </a:lnTo>
                <a:lnTo>
                  <a:pt x="10661625" y="10013043"/>
                </a:lnTo>
                <a:lnTo>
                  <a:pt x="0" y="1001304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6" name="Freeform 6"/>
          <p:cNvSpPr/>
          <p:nvPr/>
        </p:nvSpPr>
        <p:spPr>
          <a:xfrm>
            <a:off x="9144000" y="-2208994"/>
            <a:ext cx="6433649" cy="3520961"/>
          </a:xfrm>
          <a:custGeom>
            <a:avLst/>
            <a:gdLst/>
            <a:ahLst/>
            <a:cxnLst/>
            <a:rect l="l" t="t" r="r" b="b"/>
            <a:pathLst>
              <a:path w="6433649" h="3520961">
                <a:moveTo>
                  <a:pt x="0" y="0"/>
                </a:moveTo>
                <a:lnTo>
                  <a:pt x="6433649" y="0"/>
                </a:lnTo>
                <a:lnTo>
                  <a:pt x="6433649" y="3520961"/>
                </a:lnTo>
                <a:lnTo>
                  <a:pt x="0" y="35209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7" name="Freeform 7"/>
          <p:cNvSpPr/>
          <p:nvPr/>
        </p:nvSpPr>
        <p:spPr>
          <a:xfrm rot="-4817045">
            <a:off x="6491006" y="5045778"/>
            <a:ext cx="5964686" cy="8498905"/>
          </a:xfrm>
          <a:custGeom>
            <a:avLst/>
            <a:gdLst/>
            <a:ahLst/>
            <a:cxnLst/>
            <a:rect l="l" t="t" r="r" b="b"/>
            <a:pathLst>
              <a:path w="5964686" h="8498905">
                <a:moveTo>
                  <a:pt x="0" y="0"/>
                </a:moveTo>
                <a:lnTo>
                  <a:pt x="5964686" y="0"/>
                </a:lnTo>
                <a:lnTo>
                  <a:pt x="5964686" y="8498905"/>
                </a:lnTo>
                <a:lnTo>
                  <a:pt x="0" y="84989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it-IT"/>
          </a:p>
        </p:txBody>
      </p:sp>
      <p:sp>
        <p:nvSpPr>
          <p:cNvPr id="11" name="TextBox 11"/>
          <p:cNvSpPr txBox="1"/>
          <p:nvPr/>
        </p:nvSpPr>
        <p:spPr>
          <a:xfrm>
            <a:off x="1444176" y="330060"/>
            <a:ext cx="2695402" cy="14875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11625"/>
              </a:lnSpc>
            </a:pPr>
            <a:r>
              <a:rPr lang="en-US" sz="10287" dirty="0">
                <a:solidFill>
                  <a:srgbClr val="FFFFFF"/>
                </a:solidFill>
                <a:latin typeface="Agrandir Narrow"/>
                <a:ea typeface="Agrandir Narrow"/>
                <a:cs typeface="Agrandir Narrow"/>
                <a:sym typeface="Agrandir Narrow"/>
              </a:rPr>
              <a:t>Foto</a:t>
            </a:r>
          </a:p>
        </p:txBody>
      </p:sp>
      <p:pic>
        <p:nvPicPr>
          <p:cNvPr id="16" name="Immagine 15" descr="Immagine che contiene testo, schermata, numero, Carattere&#10;&#10;Il contenuto generato dall'IA potrebbe non essere corretto.">
            <a:extLst>
              <a:ext uri="{FF2B5EF4-FFF2-40B4-BE49-F238E27FC236}">
                <a16:creationId xmlns:a16="http://schemas.microsoft.com/office/drawing/2014/main" id="{59FF3921-40C5-0BD3-FA18-79196D5F5F2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6998" y="5760438"/>
            <a:ext cx="7135788" cy="3264623"/>
          </a:xfrm>
          <a:prstGeom prst="rect">
            <a:avLst/>
          </a:prstGeom>
        </p:spPr>
      </p:pic>
      <p:pic>
        <p:nvPicPr>
          <p:cNvPr id="18" name="Immagine 17" descr="Immagine che contiene schermata, software, Icona del computer, Pagina Web&#10;&#10;Il contenuto generato dall'IA potrebbe non essere corretto.">
            <a:extLst>
              <a:ext uri="{FF2B5EF4-FFF2-40B4-BE49-F238E27FC236}">
                <a16:creationId xmlns:a16="http://schemas.microsoft.com/office/drawing/2014/main" id="{63988956-9019-4607-F898-12C161141B9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7089" y="2147787"/>
            <a:ext cx="7155338" cy="3273567"/>
          </a:xfrm>
          <a:prstGeom prst="rect">
            <a:avLst/>
          </a:prstGeom>
        </p:spPr>
      </p:pic>
      <p:pic>
        <p:nvPicPr>
          <p:cNvPr id="20" name="Immagine 19" descr="Immagine che contiene testo, linea, Carattere, schermata&#10;&#10;Il contenuto generato dall'IA potrebbe non essere corretto.">
            <a:extLst>
              <a:ext uri="{FF2B5EF4-FFF2-40B4-BE49-F238E27FC236}">
                <a16:creationId xmlns:a16="http://schemas.microsoft.com/office/drawing/2014/main" id="{37B3B564-6416-1686-4335-19F853709E7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8841" y="2156731"/>
            <a:ext cx="7155338" cy="3264623"/>
          </a:xfrm>
          <a:prstGeom prst="rect">
            <a:avLst/>
          </a:prstGeom>
        </p:spPr>
      </p:pic>
      <p:pic>
        <p:nvPicPr>
          <p:cNvPr id="22" name="Immagine 21" descr="Immagine che contiene testo, computer, elettronica, interno&#10;&#10;Il contenuto generato dall'IA potrebbe non essere corretto.">
            <a:extLst>
              <a:ext uri="{FF2B5EF4-FFF2-40B4-BE49-F238E27FC236}">
                <a16:creationId xmlns:a16="http://schemas.microsoft.com/office/drawing/2014/main" id="{483F132D-1033-35AE-52F9-5FC6806E4C8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0" y="5830237"/>
            <a:ext cx="4259765" cy="3194824"/>
          </a:xfrm>
          <a:prstGeom prst="rect">
            <a:avLst/>
          </a:prstGeom>
        </p:spPr>
      </p:pic>
      <p:pic>
        <p:nvPicPr>
          <p:cNvPr id="24" name="Immagine 23" descr="Immagine che contiene Impianto elettrico, cavo, Alimentazione elettrica, elettronica&#10;&#10;Il contenuto generato dall'IA potrebbe non essere corretto.">
            <a:extLst>
              <a:ext uri="{FF2B5EF4-FFF2-40B4-BE49-F238E27FC236}">
                <a16:creationId xmlns:a16="http://schemas.microsoft.com/office/drawing/2014/main" id="{CA8462A2-2D36-33DE-9BF3-CFB81A1983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954750" y="6192512"/>
            <a:ext cx="3301069" cy="2475802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390525" y="-8"/>
            <a:ext cx="17897475" cy="10287000"/>
            <a:chOff x="390525" y="-8"/>
            <a:chExt cx="17897475" cy="10287000"/>
          </a:xfrm>
        </p:grpSpPr>
        <p:pic>
          <p:nvPicPr>
            <p:cNvPr id="3" name="object 3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5625" y="-8"/>
              <a:ext cx="11382375" cy="10287000"/>
            </a:xfrm>
            <a:prstGeom prst="rect">
              <a:avLst/>
            </a:prstGeom>
          </p:spPr>
        </p:pic>
        <p:sp>
          <p:nvSpPr>
            <p:cNvPr id="4" name="object 4"/>
            <p:cNvSpPr/>
            <p:nvPr/>
          </p:nvSpPr>
          <p:spPr>
            <a:xfrm>
              <a:off x="9157788" y="495569"/>
              <a:ext cx="6401435" cy="803275"/>
            </a:xfrm>
            <a:custGeom>
              <a:avLst/>
              <a:gdLst/>
              <a:ahLst/>
              <a:cxnLst/>
              <a:rect l="l" t="t" r="r" b="b"/>
              <a:pathLst>
                <a:path w="6401434" h="803275">
                  <a:moveTo>
                    <a:pt x="66027" y="0"/>
                  </a:moveTo>
                  <a:lnTo>
                    <a:pt x="39855" y="5188"/>
                  </a:lnTo>
                  <a:lnTo>
                    <a:pt x="40223" y="5188"/>
                  </a:lnTo>
                  <a:lnTo>
                    <a:pt x="19323" y="19227"/>
                  </a:lnTo>
                  <a:lnTo>
                    <a:pt x="5223" y="40024"/>
                  </a:lnTo>
                  <a:lnTo>
                    <a:pt x="0" y="65488"/>
                  </a:lnTo>
                  <a:lnTo>
                    <a:pt x="5110" y="91061"/>
                  </a:lnTo>
                  <a:lnTo>
                    <a:pt x="19170" y="111966"/>
                  </a:lnTo>
                  <a:lnTo>
                    <a:pt x="40258" y="126217"/>
                  </a:lnTo>
                  <a:lnTo>
                    <a:pt x="40696" y="126217"/>
                  </a:lnTo>
                  <a:lnTo>
                    <a:pt x="65690" y="131311"/>
                  </a:lnTo>
                  <a:lnTo>
                    <a:pt x="91340" y="126217"/>
                  </a:lnTo>
                  <a:lnTo>
                    <a:pt x="112310" y="112201"/>
                  </a:lnTo>
                  <a:lnTo>
                    <a:pt x="126478" y="91369"/>
                  </a:lnTo>
                  <a:lnTo>
                    <a:pt x="131719" y="65823"/>
                  </a:lnTo>
                  <a:lnTo>
                    <a:pt x="131719" y="65488"/>
                  </a:lnTo>
                  <a:lnTo>
                    <a:pt x="126512" y="40024"/>
                  </a:lnTo>
                  <a:lnTo>
                    <a:pt x="112429" y="19227"/>
                  </a:lnTo>
                  <a:lnTo>
                    <a:pt x="91568" y="5188"/>
                  </a:lnTo>
                  <a:lnTo>
                    <a:pt x="66027" y="0"/>
                  </a:lnTo>
                  <a:close/>
                </a:path>
                <a:path w="6401434" h="803275">
                  <a:moveTo>
                    <a:pt x="762693" y="0"/>
                  </a:moveTo>
                  <a:lnTo>
                    <a:pt x="736520" y="5189"/>
                  </a:lnTo>
                  <a:lnTo>
                    <a:pt x="736888" y="5189"/>
                  </a:lnTo>
                  <a:lnTo>
                    <a:pt x="715989" y="19227"/>
                  </a:lnTo>
                  <a:lnTo>
                    <a:pt x="701892" y="40024"/>
                  </a:lnTo>
                  <a:lnTo>
                    <a:pt x="696672" y="65488"/>
                  </a:lnTo>
                  <a:lnTo>
                    <a:pt x="701782" y="91061"/>
                  </a:lnTo>
                  <a:lnTo>
                    <a:pt x="715839" y="111966"/>
                  </a:lnTo>
                  <a:lnTo>
                    <a:pt x="736923" y="126217"/>
                  </a:lnTo>
                  <a:lnTo>
                    <a:pt x="737362" y="126217"/>
                  </a:lnTo>
                  <a:lnTo>
                    <a:pt x="762357" y="131311"/>
                  </a:lnTo>
                  <a:lnTo>
                    <a:pt x="788006" y="126217"/>
                  </a:lnTo>
                  <a:lnTo>
                    <a:pt x="808975" y="112201"/>
                  </a:lnTo>
                  <a:lnTo>
                    <a:pt x="823140" y="91369"/>
                  </a:lnTo>
                  <a:lnTo>
                    <a:pt x="828378" y="65823"/>
                  </a:lnTo>
                  <a:lnTo>
                    <a:pt x="828378" y="65488"/>
                  </a:lnTo>
                  <a:lnTo>
                    <a:pt x="823174" y="40024"/>
                  </a:lnTo>
                  <a:lnTo>
                    <a:pt x="809093" y="19227"/>
                  </a:lnTo>
                  <a:lnTo>
                    <a:pt x="788234" y="5189"/>
                  </a:lnTo>
                  <a:lnTo>
                    <a:pt x="762693" y="0"/>
                  </a:lnTo>
                  <a:close/>
                </a:path>
                <a:path w="6401434" h="803275">
                  <a:moveTo>
                    <a:pt x="1459196" y="0"/>
                  </a:moveTo>
                  <a:lnTo>
                    <a:pt x="1433558" y="5156"/>
                  </a:lnTo>
                  <a:lnTo>
                    <a:pt x="1412622" y="19222"/>
                  </a:lnTo>
                  <a:lnTo>
                    <a:pt x="1398507" y="40087"/>
                  </a:lnTo>
                  <a:lnTo>
                    <a:pt x="1393331" y="65644"/>
                  </a:lnTo>
                  <a:lnTo>
                    <a:pt x="1398507" y="91205"/>
                  </a:lnTo>
                  <a:lnTo>
                    <a:pt x="1412622" y="112078"/>
                  </a:lnTo>
                  <a:lnTo>
                    <a:pt x="1433558" y="126151"/>
                  </a:lnTo>
                  <a:lnTo>
                    <a:pt x="1459196" y="131311"/>
                  </a:lnTo>
                  <a:lnTo>
                    <a:pt x="1484834" y="126151"/>
                  </a:lnTo>
                  <a:lnTo>
                    <a:pt x="1505769" y="112078"/>
                  </a:lnTo>
                  <a:lnTo>
                    <a:pt x="1519884" y="91205"/>
                  </a:lnTo>
                  <a:lnTo>
                    <a:pt x="1525060" y="65644"/>
                  </a:lnTo>
                  <a:lnTo>
                    <a:pt x="1519859" y="40087"/>
                  </a:lnTo>
                  <a:lnTo>
                    <a:pt x="1505752" y="19222"/>
                  </a:lnTo>
                  <a:lnTo>
                    <a:pt x="1484829" y="5156"/>
                  </a:lnTo>
                  <a:lnTo>
                    <a:pt x="1459196" y="0"/>
                  </a:lnTo>
                  <a:close/>
                </a:path>
                <a:path w="6401434" h="803275">
                  <a:moveTo>
                    <a:pt x="2156214" y="0"/>
                  </a:moveTo>
                  <a:lnTo>
                    <a:pt x="2155878" y="0"/>
                  </a:lnTo>
                  <a:lnTo>
                    <a:pt x="2129845" y="5236"/>
                  </a:lnTo>
                  <a:lnTo>
                    <a:pt x="2130122" y="5236"/>
                  </a:lnTo>
                  <a:lnTo>
                    <a:pt x="2109261" y="19286"/>
                  </a:lnTo>
                  <a:lnTo>
                    <a:pt x="2095189" y="40087"/>
                  </a:lnTo>
                  <a:lnTo>
                    <a:pt x="2090013" y="65644"/>
                  </a:lnTo>
                  <a:lnTo>
                    <a:pt x="2095189" y="91205"/>
                  </a:lnTo>
                  <a:lnTo>
                    <a:pt x="2109304" y="112078"/>
                  </a:lnTo>
                  <a:lnTo>
                    <a:pt x="2130240" y="126151"/>
                  </a:lnTo>
                  <a:lnTo>
                    <a:pt x="2155878" y="131312"/>
                  </a:lnTo>
                  <a:lnTo>
                    <a:pt x="2181503" y="126151"/>
                  </a:lnTo>
                  <a:lnTo>
                    <a:pt x="2202432" y="112078"/>
                  </a:lnTo>
                  <a:lnTo>
                    <a:pt x="2216544" y="91205"/>
                  </a:lnTo>
                  <a:lnTo>
                    <a:pt x="2221720" y="65644"/>
                  </a:lnTo>
                  <a:lnTo>
                    <a:pt x="2216538" y="40087"/>
                  </a:lnTo>
                  <a:lnTo>
                    <a:pt x="2202499" y="19286"/>
                  </a:lnTo>
                  <a:lnTo>
                    <a:pt x="2181698" y="5236"/>
                  </a:lnTo>
                  <a:lnTo>
                    <a:pt x="2156214" y="0"/>
                  </a:lnTo>
                  <a:close/>
                </a:path>
                <a:path w="6401434" h="803275">
                  <a:moveTo>
                    <a:pt x="2852605" y="0"/>
                  </a:moveTo>
                  <a:lnTo>
                    <a:pt x="2826959" y="5157"/>
                  </a:lnTo>
                  <a:lnTo>
                    <a:pt x="2805983" y="19222"/>
                  </a:lnTo>
                  <a:lnTo>
                    <a:pt x="2791824" y="40087"/>
                  </a:lnTo>
                  <a:lnTo>
                    <a:pt x="2786628" y="65645"/>
                  </a:lnTo>
                  <a:lnTo>
                    <a:pt x="2791824" y="91206"/>
                  </a:lnTo>
                  <a:lnTo>
                    <a:pt x="2805983" y="112079"/>
                  </a:lnTo>
                  <a:lnTo>
                    <a:pt x="2826959" y="126151"/>
                  </a:lnTo>
                  <a:lnTo>
                    <a:pt x="2852605" y="131312"/>
                  </a:lnTo>
                  <a:lnTo>
                    <a:pt x="2878215" y="126151"/>
                  </a:lnTo>
                  <a:lnTo>
                    <a:pt x="2899114" y="112079"/>
                  </a:lnTo>
                  <a:lnTo>
                    <a:pt x="2913195" y="91206"/>
                  </a:lnTo>
                  <a:lnTo>
                    <a:pt x="2918357" y="65645"/>
                  </a:lnTo>
                  <a:lnTo>
                    <a:pt x="2913186" y="40087"/>
                  </a:lnTo>
                  <a:lnTo>
                    <a:pt x="2899071" y="19222"/>
                  </a:lnTo>
                  <a:lnTo>
                    <a:pt x="2878157" y="5157"/>
                  </a:lnTo>
                  <a:lnTo>
                    <a:pt x="2852605" y="0"/>
                  </a:lnTo>
                  <a:close/>
                </a:path>
                <a:path w="6401434" h="803275">
                  <a:moveTo>
                    <a:pt x="3549174" y="0"/>
                  </a:moveTo>
                  <a:lnTo>
                    <a:pt x="3523005" y="5189"/>
                  </a:lnTo>
                  <a:lnTo>
                    <a:pt x="3523373" y="5189"/>
                  </a:lnTo>
                  <a:lnTo>
                    <a:pt x="3502468" y="19227"/>
                  </a:lnTo>
                  <a:lnTo>
                    <a:pt x="3488377" y="40024"/>
                  </a:lnTo>
                  <a:lnTo>
                    <a:pt x="3483198" y="65488"/>
                  </a:lnTo>
                  <a:lnTo>
                    <a:pt x="3488359" y="91061"/>
                  </a:lnTo>
                  <a:lnTo>
                    <a:pt x="3502441" y="111967"/>
                  </a:lnTo>
                  <a:lnTo>
                    <a:pt x="3523529" y="126217"/>
                  </a:lnTo>
                  <a:lnTo>
                    <a:pt x="3523967" y="126217"/>
                  </a:lnTo>
                  <a:lnTo>
                    <a:pt x="3548950" y="131312"/>
                  </a:lnTo>
                  <a:lnTo>
                    <a:pt x="3574564" y="126217"/>
                  </a:lnTo>
                  <a:lnTo>
                    <a:pt x="3595487" y="112202"/>
                  </a:lnTo>
                  <a:lnTo>
                    <a:pt x="3609636" y="91369"/>
                  </a:lnTo>
                  <a:lnTo>
                    <a:pt x="3614927" y="65824"/>
                  </a:lnTo>
                  <a:lnTo>
                    <a:pt x="3614927" y="65488"/>
                  </a:lnTo>
                  <a:lnTo>
                    <a:pt x="3609671" y="40024"/>
                  </a:lnTo>
                  <a:lnTo>
                    <a:pt x="3595599" y="19227"/>
                  </a:lnTo>
                  <a:lnTo>
                    <a:pt x="3574754" y="5189"/>
                  </a:lnTo>
                  <a:lnTo>
                    <a:pt x="3549174" y="0"/>
                  </a:lnTo>
                  <a:close/>
                </a:path>
                <a:path w="6401434" h="803275">
                  <a:moveTo>
                    <a:pt x="4246306" y="0"/>
                  </a:moveTo>
                  <a:lnTo>
                    <a:pt x="4199488" y="19580"/>
                  </a:lnTo>
                  <a:lnTo>
                    <a:pt x="4180441" y="66159"/>
                  </a:lnTo>
                  <a:lnTo>
                    <a:pt x="4185897" y="91678"/>
                  </a:lnTo>
                  <a:lnTo>
                    <a:pt x="4200189" y="112437"/>
                  </a:lnTo>
                  <a:lnTo>
                    <a:pt x="4221213" y="126345"/>
                  </a:lnTo>
                  <a:lnTo>
                    <a:pt x="4246866" y="131312"/>
                  </a:lnTo>
                  <a:lnTo>
                    <a:pt x="4272439" y="125995"/>
                  </a:lnTo>
                  <a:lnTo>
                    <a:pt x="4293235" y="111849"/>
                  </a:lnTo>
                  <a:lnTo>
                    <a:pt x="4307173" y="90979"/>
                  </a:lnTo>
                  <a:lnTo>
                    <a:pt x="4312170" y="65488"/>
                  </a:lnTo>
                  <a:lnTo>
                    <a:pt x="4307099" y="40559"/>
                  </a:lnTo>
                  <a:lnTo>
                    <a:pt x="4306973" y="39939"/>
                  </a:lnTo>
                  <a:lnTo>
                    <a:pt x="4292814" y="19099"/>
                  </a:lnTo>
                  <a:lnTo>
                    <a:pt x="4271839" y="5076"/>
                  </a:lnTo>
                  <a:lnTo>
                    <a:pt x="4246306" y="0"/>
                  </a:lnTo>
                  <a:close/>
                </a:path>
                <a:path w="6401434" h="803275">
                  <a:moveTo>
                    <a:pt x="4942314" y="0"/>
                  </a:moveTo>
                  <a:lnTo>
                    <a:pt x="4916703" y="5157"/>
                  </a:lnTo>
                  <a:lnTo>
                    <a:pt x="4895805" y="19222"/>
                  </a:lnTo>
                  <a:lnTo>
                    <a:pt x="4881723" y="40087"/>
                  </a:lnTo>
                  <a:lnTo>
                    <a:pt x="4876562" y="65645"/>
                  </a:lnTo>
                  <a:lnTo>
                    <a:pt x="4881723" y="91206"/>
                  </a:lnTo>
                  <a:lnTo>
                    <a:pt x="4895805" y="112079"/>
                  </a:lnTo>
                  <a:lnTo>
                    <a:pt x="4916703" y="126152"/>
                  </a:lnTo>
                  <a:lnTo>
                    <a:pt x="4942314" y="131312"/>
                  </a:lnTo>
                  <a:lnTo>
                    <a:pt x="4967960" y="126152"/>
                  </a:lnTo>
                  <a:lnTo>
                    <a:pt x="4988935" y="112079"/>
                  </a:lnTo>
                  <a:lnTo>
                    <a:pt x="5003094" y="91206"/>
                  </a:lnTo>
                  <a:lnTo>
                    <a:pt x="5008291" y="65645"/>
                  </a:lnTo>
                  <a:lnTo>
                    <a:pt x="5003022" y="40087"/>
                  </a:lnTo>
                  <a:lnTo>
                    <a:pt x="4988893" y="19222"/>
                  </a:lnTo>
                  <a:lnTo>
                    <a:pt x="4967965" y="5157"/>
                  </a:lnTo>
                  <a:lnTo>
                    <a:pt x="4942314" y="0"/>
                  </a:lnTo>
                  <a:close/>
                </a:path>
                <a:path w="6401434" h="803275">
                  <a:moveTo>
                    <a:pt x="5639108" y="0"/>
                  </a:moveTo>
                  <a:lnTo>
                    <a:pt x="5613462" y="5157"/>
                  </a:lnTo>
                  <a:lnTo>
                    <a:pt x="5592487" y="19222"/>
                  </a:lnTo>
                  <a:lnTo>
                    <a:pt x="5578328" y="40087"/>
                  </a:lnTo>
                  <a:lnTo>
                    <a:pt x="5573132" y="65645"/>
                  </a:lnTo>
                  <a:lnTo>
                    <a:pt x="5578328" y="91206"/>
                  </a:lnTo>
                  <a:lnTo>
                    <a:pt x="5592487" y="112079"/>
                  </a:lnTo>
                  <a:lnTo>
                    <a:pt x="5613462" y="126152"/>
                  </a:lnTo>
                  <a:lnTo>
                    <a:pt x="5639108" y="131312"/>
                  </a:lnTo>
                  <a:lnTo>
                    <a:pt x="5664719" y="126152"/>
                  </a:lnTo>
                  <a:lnTo>
                    <a:pt x="5685617" y="112079"/>
                  </a:lnTo>
                  <a:lnTo>
                    <a:pt x="5699699" y="91206"/>
                  </a:lnTo>
                  <a:lnTo>
                    <a:pt x="5704861" y="65645"/>
                  </a:lnTo>
                  <a:lnTo>
                    <a:pt x="5699721" y="40087"/>
                  </a:lnTo>
                  <a:lnTo>
                    <a:pt x="5685659" y="19222"/>
                  </a:lnTo>
                  <a:lnTo>
                    <a:pt x="5664756" y="5157"/>
                  </a:lnTo>
                  <a:lnTo>
                    <a:pt x="5639108" y="0"/>
                  </a:lnTo>
                  <a:close/>
                </a:path>
                <a:path w="6401434" h="803275">
                  <a:moveTo>
                    <a:pt x="6335678" y="0"/>
                  </a:moveTo>
                  <a:lnTo>
                    <a:pt x="6309994" y="4892"/>
                  </a:lnTo>
                  <a:lnTo>
                    <a:pt x="6288917" y="18744"/>
                  </a:lnTo>
                  <a:lnTo>
                    <a:pt x="6274614" y="39468"/>
                  </a:lnTo>
                  <a:lnTo>
                    <a:pt x="6269253" y="64974"/>
                  </a:lnTo>
                  <a:lnTo>
                    <a:pt x="6274120" y="90586"/>
                  </a:lnTo>
                  <a:lnTo>
                    <a:pt x="6287991" y="111601"/>
                  </a:lnTo>
                  <a:lnTo>
                    <a:pt x="6308763" y="125886"/>
                  </a:lnTo>
                  <a:lnTo>
                    <a:pt x="6334332" y="131312"/>
                  </a:lnTo>
                  <a:lnTo>
                    <a:pt x="6360020" y="126408"/>
                  </a:lnTo>
                  <a:lnTo>
                    <a:pt x="6381121" y="112549"/>
                  </a:lnTo>
                  <a:lnTo>
                    <a:pt x="6395491" y="91823"/>
                  </a:lnTo>
                  <a:lnTo>
                    <a:pt x="6400982" y="66316"/>
                  </a:lnTo>
                  <a:lnTo>
                    <a:pt x="6400876" y="64974"/>
                  </a:lnTo>
                  <a:lnTo>
                    <a:pt x="6395764" y="40147"/>
                  </a:lnTo>
                  <a:lnTo>
                    <a:pt x="6381794" y="19404"/>
                  </a:lnTo>
                  <a:lnTo>
                    <a:pt x="6361093" y="5331"/>
                  </a:lnTo>
                  <a:lnTo>
                    <a:pt x="6335678" y="0"/>
                  </a:lnTo>
                  <a:close/>
                </a:path>
                <a:path w="6401434" h="803275">
                  <a:moveTo>
                    <a:pt x="66027" y="671730"/>
                  </a:moveTo>
                  <a:lnTo>
                    <a:pt x="40379" y="676826"/>
                  </a:lnTo>
                  <a:lnTo>
                    <a:pt x="19408" y="690844"/>
                  </a:lnTo>
                  <a:lnTo>
                    <a:pt x="5202" y="711869"/>
                  </a:lnTo>
                  <a:lnTo>
                    <a:pt x="22" y="737337"/>
                  </a:lnTo>
                  <a:lnTo>
                    <a:pt x="5110" y="762798"/>
                  </a:lnTo>
                  <a:lnTo>
                    <a:pt x="19171" y="783706"/>
                  </a:lnTo>
                  <a:lnTo>
                    <a:pt x="40262" y="797962"/>
                  </a:lnTo>
                  <a:lnTo>
                    <a:pt x="40708" y="797962"/>
                  </a:lnTo>
                  <a:lnTo>
                    <a:pt x="65690" y="803056"/>
                  </a:lnTo>
                  <a:lnTo>
                    <a:pt x="112311" y="783943"/>
                  </a:lnTo>
                  <a:lnTo>
                    <a:pt x="131719" y="737561"/>
                  </a:lnTo>
                  <a:lnTo>
                    <a:pt x="131721" y="737337"/>
                  </a:lnTo>
                  <a:lnTo>
                    <a:pt x="126416" y="711869"/>
                  </a:lnTo>
                  <a:lnTo>
                    <a:pt x="112311" y="691180"/>
                  </a:lnTo>
                  <a:lnTo>
                    <a:pt x="91487" y="677224"/>
                  </a:lnTo>
                  <a:lnTo>
                    <a:pt x="66027" y="672068"/>
                  </a:lnTo>
                  <a:lnTo>
                    <a:pt x="66027" y="671730"/>
                  </a:lnTo>
                  <a:close/>
                </a:path>
                <a:path w="6401434" h="803275">
                  <a:moveTo>
                    <a:pt x="762693" y="671730"/>
                  </a:moveTo>
                  <a:lnTo>
                    <a:pt x="737044" y="676826"/>
                  </a:lnTo>
                  <a:lnTo>
                    <a:pt x="716075" y="690845"/>
                  </a:lnTo>
                  <a:lnTo>
                    <a:pt x="701910" y="711680"/>
                  </a:lnTo>
                  <a:lnTo>
                    <a:pt x="696672" y="737225"/>
                  </a:lnTo>
                  <a:lnTo>
                    <a:pt x="701782" y="762798"/>
                  </a:lnTo>
                  <a:lnTo>
                    <a:pt x="715839" y="783706"/>
                  </a:lnTo>
                  <a:lnTo>
                    <a:pt x="736928" y="797962"/>
                  </a:lnTo>
                  <a:lnTo>
                    <a:pt x="737376" y="797962"/>
                  </a:lnTo>
                  <a:lnTo>
                    <a:pt x="762357" y="803057"/>
                  </a:lnTo>
                  <a:lnTo>
                    <a:pt x="788006" y="797962"/>
                  </a:lnTo>
                  <a:lnTo>
                    <a:pt x="808975" y="783943"/>
                  </a:lnTo>
                  <a:lnTo>
                    <a:pt x="823140" y="763107"/>
                  </a:lnTo>
                  <a:lnTo>
                    <a:pt x="828378" y="737561"/>
                  </a:lnTo>
                  <a:lnTo>
                    <a:pt x="823126" y="711984"/>
                  </a:lnTo>
                  <a:lnTo>
                    <a:pt x="809034" y="691239"/>
                  </a:lnTo>
                  <a:lnTo>
                    <a:pt x="788193" y="677241"/>
                  </a:lnTo>
                  <a:lnTo>
                    <a:pt x="762693" y="672068"/>
                  </a:lnTo>
                  <a:lnTo>
                    <a:pt x="762693" y="671730"/>
                  </a:lnTo>
                  <a:close/>
                </a:path>
                <a:path w="6401434" h="803275">
                  <a:moveTo>
                    <a:pt x="1459196" y="671730"/>
                  </a:moveTo>
                  <a:lnTo>
                    <a:pt x="1433558" y="676891"/>
                  </a:lnTo>
                  <a:lnTo>
                    <a:pt x="1412516" y="691121"/>
                  </a:lnTo>
                  <a:lnTo>
                    <a:pt x="1398507" y="711836"/>
                  </a:lnTo>
                  <a:lnTo>
                    <a:pt x="1393331" y="737395"/>
                  </a:lnTo>
                  <a:lnTo>
                    <a:pt x="1398507" y="762954"/>
                  </a:lnTo>
                  <a:lnTo>
                    <a:pt x="1412622" y="783825"/>
                  </a:lnTo>
                  <a:lnTo>
                    <a:pt x="1433558" y="797897"/>
                  </a:lnTo>
                  <a:lnTo>
                    <a:pt x="1459196" y="803057"/>
                  </a:lnTo>
                  <a:lnTo>
                    <a:pt x="1484834" y="797897"/>
                  </a:lnTo>
                  <a:lnTo>
                    <a:pt x="1505769" y="783825"/>
                  </a:lnTo>
                  <a:lnTo>
                    <a:pt x="1519884" y="762954"/>
                  </a:lnTo>
                  <a:lnTo>
                    <a:pt x="1525060" y="737395"/>
                  </a:lnTo>
                  <a:lnTo>
                    <a:pt x="1519744" y="711836"/>
                  </a:lnTo>
                  <a:lnTo>
                    <a:pt x="1505593" y="691121"/>
                  </a:lnTo>
                  <a:lnTo>
                    <a:pt x="1484711" y="677176"/>
                  </a:lnTo>
                  <a:lnTo>
                    <a:pt x="1459196" y="672068"/>
                  </a:lnTo>
                  <a:lnTo>
                    <a:pt x="1459196" y="671730"/>
                  </a:lnTo>
                  <a:close/>
                </a:path>
                <a:path w="6401434" h="803275">
                  <a:moveTo>
                    <a:pt x="2155878" y="671731"/>
                  </a:moveTo>
                  <a:lnTo>
                    <a:pt x="2130240" y="676891"/>
                  </a:lnTo>
                  <a:lnTo>
                    <a:pt x="2109304" y="690963"/>
                  </a:lnTo>
                  <a:lnTo>
                    <a:pt x="2095151" y="712025"/>
                  </a:lnTo>
                  <a:lnTo>
                    <a:pt x="2090013" y="737395"/>
                  </a:lnTo>
                  <a:lnTo>
                    <a:pt x="2095189" y="762954"/>
                  </a:lnTo>
                  <a:lnTo>
                    <a:pt x="2109304" y="783825"/>
                  </a:lnTo>
                  <a:lnTo>
                    <a:pt x="2130240" y="797897"/>
                  </a:lnTo>
                  <a:lnTo>
                    <a:pt x="2155878" y="803057"/>
                  </a:lnTo>
                  <a:lnTo>
                    <a:pt x="2181503" y="797897"/>
                  </a:lnTo>
                  <a:lnTo>
                    <a:pt x="2202432" y="783825"/>
                  </a:lnTo>
                  <a:lnTo>
                    <a:pt x="2216544" y="762954"/>
                  </a:lnTo>
                  <a:lnTo>
                    <a:pt x="2221720" y="737395"/>
                  </a:lnTo>
                  <a:lnTo>
                    <a:pt x="2216487" y="712025"/>
                  </a:lnTo>
                  <a:lnTo>
                    <a:pt x="2202440" y="691299"/>
                  </a:lnTo>
                  <a:lnTo>
                    <a:pt x="2181657" y="677290"/>
                  </a:lnTo>
                  <a:lnTo>
                    <a:pt x="2156214" y="672068"/>
                  </a:lnTo>
                  <a:lnTo>
                    <a:pt x="2155878" y="671731"/>
                  </a:lnTo>
                  <a:close/>
                </a:path>
                <a:path w="6401434" h="803275">
                  <a:moveTo>
                    <a:pt x="2852605" y="671731"/>
                  </a:moveTo>
                  <a:lnTo>
                    <a:pt x="2826959" y="676891"/>
                  </a:lnTo>
                  <a:lnTo>
                    <a:pt x="2805836" y="691181"/>
                  </a:lnTo>
                  <a:lnTo>
                    <a:pt x="2791803" y="711944"/>
                  </a:lnTo>
                  <a:lnTo>
                    <a:pt x="2786628" y="737395"/>
                  </a:lnTo>
                  <a:lnTo>
                    <a:pt x="2791825" y="762954"/>
                  </a:lnTo>
                  <a:lnTo>
                    <a:pt x="2805984" y="783825"/>
                  </a:lnTo>
                  <a:lnTo>
                    <a:pt x="2826959" y="797897"/>
                  </a:lnTo>
                  <a:lnTo>
                    <a:pt x="2852605" y="803057"/>
                  </a:lnTo>
                  <a:lnTo>
                    <a:pt x="2878216" y="797897"/>
                  </a:lnTo>
                  <a:lnTo>
                    <a:pt x="2899114" y="783825"/>
                  </a:lnTo>
                  <a:lnTo>
                    <a:pt x="2913196" y="762954"/>
                  </a:lnTo>
                  <a:lnTo>
                    <a:pt x="2918357" y="737395"/>
                  </a:lnTo>
                  <a:lnTo>
                    <a:pt x="2913069" y="711944"/>
                  </a:lnTo>
                  <a:lnTo>
                    <a:pt x="2898945" y="691181"/>
                  </a:lnTo>
                  <a:lnTo>
                    <a:pt x="2878089" y="677194"/>
                  </a:lnTo>
                  <a:lnTo>
                    <a:pt x="2852605" y="672068"/>
                  </a:lnTo>
                  <a:lnTo>
                    <a:pt x="2852605" y="671731"/>
                  </a:lnTo>
                  <a:close/>
                </a:path>
                <a:path w="6401434" h="803275">
                  <a:moveTo>
                    <a:pt x="3549175" y="671731"/>
                  </a:moveTo>
                  <a:lnTo>
                    <a:pt x="3523529" y="676826"/>
                  </a:lnTo>
                  <a:lnTo>
                    <a:pt x="3502553" y="690845"/>
                  </a:lnTo>
                  <a:lnTo>
                    <a:pt x="3488394" y="711680"/>
                  </a:lnTo>
                  <a:lnTo>
                    <a:pt x="3483198" y="737225"/>
                  </a:lnTo>
                  <a:lnTo>
                    <a:pt x="3488359" y="762798"/>
                  </a:lnTo>
                  <a:lnTo>
                    <a:pt x="3502441" y="783706"/>
                  </a:lnTo>
                  <a:lnTo>
                    <a:pt x="3523533" y="797962"/>
                  </a:lnTo>
                  <a:lnTo>
                    <a:pt x="3523981" y="797962"/>
                  </a:lnTo>
                  <a:lnTo>
                    <a:pt x="3548950" y="803057"/>
                  </a:lnTo>
                  <a:lnTo>
                    <a:pt x="3574565" y="797963"/>
                  </a:lnTo>
                  <a:lnTo>
                    <a:pt x="3595487" y="783944"/>
                  </a:lnTo>
                  <a:lnTo>
                    <a:pt x="3609636" y="763108"/>
                  </a:lnTo>
                  <a:lnTo>
                    <a:pt x="3614927" y="737561"/>
                  </a:lnTo>
                  <a:lnTo>
                    <a:pt x="3609639" y="711984"/>
                  </a:lnTo>
                  <a:lnTo>
                    <a:pt x="3595515" y="691240"/>
                  </a:lnTo>
                  <a:lnTo>
                    <a:pt x="3574659" y="677241"/>
                  </a:lnTo>
                  <a:lnTo>
                    <a:pt x="3549175" y="672068"/>
                  </a:lnTo>
                  <a:lnTo>
                    <a:pt x="3549175" y="671731"/>
                  </a:lnTo>
                  <a:close/>
                </a:path>
                <a:path w="6401434" h="803275">
                  <a:moveTo>
                    <a:pt x="4245969" y="671731"/>
                  </a:moveTo>
                  <a:lnTo>
                    <a:pt x="4220361" y="677088"/>
                  </a:lnTo>
                  <a:lnTo>
                    <a:pt x="4199488" y="691320"/>
                  </a:lnTo>
                  <a:lnTo>
                    <a:pt x="4185473" y="712299"/>
                  </a:lnTo>
                  <a:lnTo>
                    <a:pt x="4180441" y="737897"/>
                  </a:lnTo>
                  <a:lnTo>
                    <a:pt x="4185897" y="763415"/>
                  </a:lnTo>
                  <a:lnTo>
                    <a:pt x="4200189" y="784178"/>
                  </a:lnTo>
                  <a:lnTo>
                    <a:pt x="4221214" y="798090"/>
                  </a:lnTo>
                  <a:lnTo>
                    <a:pt x="4246866" y="803054"/>
                  </a:lnTo>
                  <a:lnTo>
                    <a:pt x="4272439" y="797732"/>
                  </a:lnTo>
                  <a:lnTo>
                    <a:pt x="4293235" y="783586"/>
                  </a:lnTo>
                  <a:lnTo>
                    <a:pt x="4307173" y="762716"/>
                  </a:lnTo>
                  <a:lnTo>
                    <a:pt x="4312170" y="737226"/>
                  </a:lnTo>
                  <a:lnTo>
                    <a:pt x="4306967" y="712299"/>
                  </a:lnTo>
                  <a:lnTo>
                    <a:pt x="4306844" y="711707"/>
                  </a:lnTo>
                  <a:lnTo>
                    <a:pt x="4292618" y="690944"/>
                  </a:lnTo>
                  <a:lnTo>
                    <a:pt x="4271701" y="677088"/>
                  </a:lnTo>
                  <a:lnTo>
                    <a:pt x="4245969" y="672069"/>
                  </a:lnTo>
                  <a:lnTo>
                    <a:pt x="4245969" y="671731"/>
                  </a:lnTo>
                  <a:close/>
                </a:path>
                <a:path w="6401434" h="803275">
                  <a:moveTo>
                    <a:pt x="4942314" y="671731"/>
                  </a:moveTo>
                  <a:lnTo>
                    <a:pt x="4916703" y="676891"/>
                  </a:lnTo>
                  <a:lnTo>
                    <a:pt x="4895658" y="691181"/>
                  </a:lnTo>
                  <a:lnTo>
                    <a:pt x="4881702" y="711944"/>
                  </a:lnTo>
                  <a:lnTo>
                    <a:pt x="4876562" y="737396"/>
                  </a:lnTo>
                  <a:lnTo>
                    <a:pt x="4881723" y="762954"/>
                  </a:lnTo>
                  <a:lnTo>
                    <a:pt x="4895805" y="783825"/>
                  </a:lnTo>
                  <a:lnTo>
                    <a:pt x="4916703" y="797897"/>
                  </a:lnTo>
                  <a:lnTo>
                    <a:pt x="4942314" y="803058"/>
                  </a:lnTo>
                  <a:lnTo>
                    <a:pt x="4967960" y="797897"/>
                  </a:lnTo>
                  <a:lnTo>
                    <a:pt x="4988935" y="783825"/>
                  </a:lnTo>
                  <a:lnTo>
                    <a:pt x="5003094" y="762954"/>
                  </a:lnTo>
                  <a:lnTo>
                    <a:pt x="5008291" y="737396"/>
                  </a:lnTo>
                  <a:lnTo>
                    <a:pt x="5003000" y="711944"/>
                  </a:lnTo>
                  <a:lnTo>
                    <a:pt x="4988851" y="691181"/>
                  </a:lnTo>
                  <a:lnTo>
                    <a:pt x="4967929" y="677194"/>
                  </a:lnTo>
                  <a:lnTo>
                    <a:pt x="4942314" y="672069"/>
                  </a:lnTo>
                  <a:lnTo>
                    <a:pt x="4942314" y="671731"/>
                  </a:lnTo>
                  <a:close/>
                </a:path>
                <a:path w="6401434" h="803275">
                  <a:moveTo>
                    <a:pt x="5639108" y="671731"/>
                  </a:moveTo>
                  <a:lnTo>
                    <a:pt x="5613463" y="676891"/>
                  </a:lnTo>
                  <a:lnTo>
                    <a:pt x="5592340" y="691181"/>
                  </a:lnTo>
                  <a:lnTo>
                    <a:pt x="5578306" y="711944"/>
                  </a:lnTo>
                  <a:lnTo>
                    <a:pt x="5573132" y="737396"/>
                  </a:lnTo>
                  <a:lnTo>
                    <a:pt x="5578328" y="762954"/>
                  </a:lnTo>
                  <a:lnTo>
                    <a:pt x="5592487" y="783826"/>
                  </a:lnTo>
                  <a:lnTo>
                    <a:pt x="5613463" y="797898"/>
                  </a:lnTo>
                  <a:lnTo>
                    <a:pt x="5639108" y="803058"/>
                  </a:lnTo>
                  <a:lnTo>
                    <a:pt x="5664719" y="797898"/>
                  </a:lnTo>
                  <a:lnTo>
                    <a:pt x="5685618" y="783826"/>
                  </a:lnTo>
                  <a:lnTo>
                    <a:pt x="5699699" y="762954"/>
                  </a:lnTo>
                  <a:lnTo>
                    <a:pt x="5704861" y="737396"/>
                  </a:lnTo>
                  <a:lnTo>
                    <a:pt x="5699573" y="711944"/>
                  </a:lnTo>
                  <a:lnTo>
                    <a:pt x="5685449" y="691181"/>
                  </a:lnTo>
                  <a:lnTo>
                    <a:pt x="5664593" y="677194"/>
                  </a:lnTo>
                  <a:lnTo>
                    <a:pt x="5639108" y="672069"/>
                  </a:lnTo>
                  <a:lnTo>
                    <a:pt x="5639108" y="671731"/>
                  </a:lnTo>
                  <a:close/>
                </a:path>
                <a:path w="6401434" h="803275">
                  <a:moveTo>
                    <a:pt x="6335678" y="671731"/>
                  </a:moveTo>
                  <a:lnTo>
                    <a:pt x="6309994" y="676630"/>
                  </a:lnTo>
                  <a:lnTo>
                    <a:pt x="6288917" y="690488"/>
                  </a:lnTo>
                  <a:lnTo>
                    <a:pt x="6274614" y="711215"/>
                  </a:lnTo>
                  <a:lnTo>
                    <a:pt x="6269253" y="736720"/>
                  </a:lnTo>
                  <a:lnTo>
                    <a:pt x="6274120" y="762331"/>
                  </a:lnTo>
                  <a:lnTo>
                    <a:pt x="6287991" y="783345"/>
                  </a:lnTo>
                  <a:lnTo>
                    <a:pt x="6308763" y="797630"/>
                  </a:lnTo>
                  <a:lnTo>
                    <a:pt x="6334332" y="803051"/>
                  </a:lnTo>
                  <a:lnTo>
                    <a:pt x="6360020" y="798153"/>
                  </a:lnTo>
                  <a:lnTo>
                    <a:pt x="6381121" y="784295"/>
                  </a:lnTo>
                  <a:lnTo>
                    <a:pt x="6395491" y="763568"/>
                  </a:lnTo>
                  <a:lnTo>
                    <a:pt x="6400982" y="738063"/>
                  </a:lnTo>
                  <a:lnTo>
                    <a:pt x="6400875" y="736720"/>
                  </a:lnTo>
                  <a:lnTo>
                    <a:pt x="6395638" y="711990"/>
                  </a:lnTo>
                  <a:lnTo>
                    <a:pt x="6381626" y="691356"/>
                  </a:lnTo>
                  <a:lnTo>
                    <a:pt x="6360967" y="677368"/>
                  </a:lnTo>
                  <a:lnTo>
                    <a:pt x="6335678" y="672069"/>
                  </a:lnTo>
                  <a:lnTo>
                    <a:pt x="6335678" y="671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29334" y="1921891"/>
              <a:ext cx="6206490" cy="161124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9334" y="3285235"/>
              <a:ext cx="6380098" cy="1611248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29334" y="8839517"/>
              <a:ext cx="4969129" cy="64833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254125" y="600074"/>
              <a:ext cx="4320540" cy="75310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90525" y="495299"/>
              <a:ext cx="609600" cy="895350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886825" y="2133599"/>
              <a:ext cx="8382000" cy="3810000"/>
            </a:xfrm>
            <a:prstGeom prst="rect">
              <a:avLst/>
            </a:prstGeom>
          </p:spPr>
        </p:pic>
        <p:pic>
          <p:nvPicPr>
            <p:cNvPr id="11" name="object 1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124565" y="6684644"/>
              <a:ext cx="2234438" cy="648334"/>
            </a:xfrm>
            <a:prstGeom prst="rect">
              <a:avLst/>
            </a:prstGeom>
          </p:spPr>
        </p:pic>
        <p:pic>
          <p:nvPicPr>
            <p:cNvPr id="12" name="object 1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3135609" y="6684644"/>
              <a:ext cx="1658111" cy="648334"/>
            </a:xfrm>
            <a:prstGeom prst="rect">
              <a:avLst/>
            </a:prstGeom>
          </p:spPr>
        </p:pic>
        <p:pic>
          <p:nvPicPr>
            <p:cNvPr id="13" name="object 13"/>
            <p:cNvPicPr/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620493" y="6684644"/>
              <a:ext cx="1143761" cy="648334"/>
            </a:xfrm>
            <a:prstGeom prst="rect">
              <a:avLst/>
            </a:prstGeom>
          </p:spPr>
        </p:pic>
        <p:pic>
          <p:nvPicPr>
            <p:cNvPr id="14" name="object 14"/>
            <p:cNvPicPr/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5573756" y="6684644"/>
              <a:ext cx="1512061" cy="648334"/>
            </a:xfrm>
            <a:prstGeom prst="rect">
              <a:avLst/>
            </a:prstGeom>
          </p:spPr>
        </p:pic>
        <p:pic>
          <p:nvPicPr>
            <p:cNvPr id="15" name="object 15"/>
            <p:cNvPicPr/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6976089" y="6684644"/>
              <a:ext cx="952919" cy="648334"/>
            </a:xfrm>
            <a:prstGeom prst="rect">
              <a:avLst/>
            </a:prstGeom>
          </p:spPr>
        </p:pic>
        <p:pic>
          <p:nvPicPr>
            <p:cNvPr id="16" name="object 16"/>
            <p:cNvPicPr/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808963" y="7771383"/>
              <a:ext cx="4106671" cy="648334"/>
            </a:xfrm>
            <a:prstGeom prst="rect">
              <a:avLst/>
            </a:prstGeom>
          </p:spPr>
        </p:pic>
        <p:pic>
          <p:nvPicPr>
            <p:cNvPr id="17" name="object 17"/>
            <p:cNvPicPr/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657069" y="8324595"/>
              <a:ext cx="3247009" cy="648334"/>
            </a:xfrm>
            <a:prstGeom prst="rect">
              <a:avLst/>
            </a:prstGeom>
          </p:spPr>
        </p:pic>
        <p:pic>
          <p:nvPicPr>
            <p:cNvPr id="18" name="object 18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822169" y="8868409"/>
              <a:ext cx="3089275" cy="648334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0553700" y="0"/>
            <a:ext cx="7734300" cy="10277475"/>
            <a:chOff x="10553700" y="0"/>
            <a:chExt cx="7734300" cy="10277475"/>
          </a:xfrm>
        </p:grpSpPr>
        <p:sp>
          <p:nvSpPr>
            <p:cNvPr id="4" name="object 4"/>
            <p:cNvSpPr/>
            <p:nvPr/>
          </p:nvSpPr>
          <p:spPr>
            <a:xfrm>
              <a:off x="10563225" y="0"/>
              <a:ext cx="7705725" cy="10277475"/>
            </a:xfrm>
            <a:custGeom>
              <a:avLst/>
              <a:gdLst/>
              <a:ahLst/>
              <a:cxnLst/>
              <a:rect l="l" t="t" r="r" b="b"/>
              <a:pathLst>
                <a:path w="7705725" h="10277475">
                  <a:moveTo>
                    <a:pt x="7705725" y="0"/>
                  </a:moveTo>
                  <a:lnTo>
                    <a:pt x="0" y="0"/>
                  </a:lnTo>
                  <a:lnTo>
                    <a:pt x="0" y="10277474"/>
                  </a:lnTo>
                  <a:lnTo>
                    <a:pt x="7705725" y="10277474"/>
                  </a:lnTo>
                  <a:lnTo>
                    <a:pt x="7705725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5" name="object 5"/>
            <p:cNvSpPr/>
            <p:nvPr/>
          </p:nvSpPr>
          <p:spPr>
            <a:xfrm>
              <a:off x="17006796" y="2679400"/>
              <a:ext cx="1281430" cy="5756275"/>
            </a:xfrm>
            <a:custGeom>
              <a:avLst/>
              <a:gdLst/>
              <a:ahLst/>
              <a:cxnLst/>
              <a:rect l="l" t="t" r="r" b="b"/>
              <a:pathLst>
                <a:path w="1281430" h="5756275">
                  <a:moveTo>
                    <a:pt x="1281203" y="115161"/>
                  </a:moveTo>
                  <a:lnTo>
                    <a:pt x="1281203" y="3271"/>
                  </a:lnTo>
                  <a:lnTo>
                    <a:pt x="1265300" y="3"/>
                  </a:lnTo>
                  <a:lnTo>
                    <a:pt x="1242354" y="4599"/>
                  </a:lnTo>
                  <a:lnTo>
                    <a:pt x="1223595" y="17244"/>
                  </a:lnTo>
                  <a:lnTo>
                    <a:pt x="1210765" y="36273"/>
                  </a:lnTo>
                  <a:lnTo>
                    <a:pt x="1210765" y="36817"/>
                  </a:lnTo>
                  <a:lnTo>
                    <a:pt x="1206237" y="59079"/>
                  </a:lnTo>
                  <a:lnTo>
                    <a:pt x="1210765" y="82033"/>
                  </a:lnTo>
                  <a:lnTo>
                    <a:pt x="1223231" y="100839"/>
                  </a:lnTo>
                  <a:lnTo>
                    <a:pt x="1241780" y="113607"/>
                  </a:lnTo>
                  <a:lnTo>
                    <a:pt x="1264557" y="118450"/>
                  </a:lnTo>
                  <a:lnTo>
                    <a:pt x="1281203" y="115161"/>
                  </a:lnTo>
                  <a:close/>
                </a:path>
                <a:path w="1281430" h="5756275">
                  <a:moveTo>
                    <a:pt x="1281203" y="741597"/>
                  </a:moveTo>
                  <a:lnTo>
                    <a:pt x="1281203" y="629759"/>
                  </a:lnTo>
                  <a:lnTo>
                    <a:pt x="1265300" y="626491"/>
                  </a:lnTo>
                  <a:lnTo>
                    <a:pt x="1242362" y="631086"/>
                  </a:lnTo>
                  <a:lnTo>
                    <a:pt x="1223603" y="643728"/>
                  </a:lnTo>
                  <a:lnTo>
                    <a:pt x="1210811" y="662688"/>
                  </a:lnTo>
                  <a:lnTo>
                    <a:pt x="1210811" y="663082"/>
                  </a:lnTo>
                  <a:lnTo>
                    <a:pt x="1206237" y="685559"/>
                  </a:lnTo>
                  <a:lnTo>
                    <a:pt x="1210811" y="708625"/>
                  </a:lnTo>
                  <a:lnTo>
                    <a:pt x="1223392" y="727482"/>
                  </a:lnTo>
                  <a:lnTo>
                    <a:pt x="1242085" y="740220"/>
                  </a:lnTo>
                  <a:lnTo>
                    <a:pt x="1264998" y="744930"/>
                  </a:lnTo>
                  <a:lnTo>
                    <a:pt x="1281203" y="741597"/>
                  </a:lnTo>
                  <a:close/>
                </a:path>
                <a:path w="1281430" h="5756275">
                  <a:moveTo>
                    <a:pt x="1281203" y="1368140"/>
                  </a:moveTo>
                  <a:lnTo>
                    <a:pt x="1281203" y="1256228"/>
                  </a:lnTo>
                  <a:lnTo>
                    <a:pt x="1265159" y="1252972"/>
                  </a:lnTo>
                  <a:lnTo>
                    <a:pt x="1242223" y="1257638"/>
                  </a:lnTo>
                  <a:lnTo>
                    <a:pt x="1223494" y="1270334"/>
                  </a:lnTo>
                  <a:lnTo>
                    <a:pt x="1210807" y="1289247"/>
                  </a:lnTo>
                  <a:lnTo>
                    <a:pt x="1210807" y="1289457"/>
                  </a:lnTo>
                  <a:lnTo>
                    <a:pt x="1206237" y="1312201"/>
                  </a:lnTo>
                  <a:lnTo>
                    <a:pt x="1210807" y="1335115"/>
                  </a:lnTo>
                  <a:lnTo>
                    <a:pt x="1223284" y="1353871"/>
                  </a:lnTo>
                  <a:lnTo>
                    <a:pt x="1241817" y="1366600"/>
                  </a:lnTo>
                  <a:lnTo>
                    <a:pt x="1264557" y="1371431"/>
                  </a:lnTo>
                  <a:lnTo>
                    <a:pt x="1281203" y="1368140"/>
                  </a:lnTo>
                  <a:close/>
                </a:path>
                <a:path w="1281430" h="5756275">
                  <a:moveTo>
                    <a:pt x="1281203" y="1994594"/>
                  </a:moveTo>
                  <a:lnTo>
                    <a:pt x="1281203" y="1882728"/>
                  </a:lnTo>
                  <a:lnTo>
                    <a:pt x="1265159" y="1879472"/>
                  </a:lnTo>
                  <a:lnTo>
                    <a:pt x="1242223" y="1884127"/>
                  </a:lnTo>
                  <a:lnTo>
                    <a:pt x="1223494" y="1896820"/>
                  </a:lnTo>
                  <a:lnTo>
                    <a:pt x="1210867" y="1915647"/>
                  </a:lnTo>
                  <a:lnTo>
                    <a:pt x="1206237" y="1938702"/>
                  </a:lnTo>
                  <a:lnTo>
                    <a:pt x="1210867" y="1961745"/>
                  </a:lnTo>
                  <a:lnTo>
                    <a:pt x="1223494" y="1980566"/>
                  </a:lnTo>
                  <a:lnTo>
                    <a:pt x="1242223" y="1993257"/>
                  </a:lnTo>
                  <a:lnTo>
                    <a:pt x="1265159" y="1997911"/>
                  </a:lnTo>
                  <a:lnTo>
                    <a:pt x="1281203" y="1994594"/>
                  </a:lnTo>
                  <a:close/>
                </a:path>
                <a:path w="1281430" h="5756275">
                  <a:moveTo>
                    <a:pt x="1281203" y="2621031"/>
                  </a:moveTo>
                  <a:lnTo>
                    <a:pt x="1281203" y="2509181"/>
                  </a:lnTo>
                  <a:lnTo>
                    <a:pt x="1265159" y="2505912"/>
                  </a:lnTo>
                  <a:lnTo>
                    <a:pt x="1242223" y="2510585"/>
                  </a:lnTo>
                  <a:lnTo>
                    <a:pt x="1223494" y="2523318"/>
                  </a:lnTo>
                  <a:lnTo>
                    <a:pt x="1210867" y="2542180"/>
                  </a:lnTo>
                  <a:lnTo>
                    <a:pt x="1206237" y="2565243"/>
                  </a:lnTo>
                  <a:lnTo>
                    <a:pt x="1210867" y="2588274"/>
                  </a:lnTo>
                  <a:lnTo>
                    <a:pt x="1223494" y="2607067"/>
                  </a:lnTo>
                  <a:lnTo>
                    <a:pt x="1242223" y="2619730"/>
                  </a:lnTo>
                  <a:lnTo>
                    <a:pt x="1265159" y="2624371"/>
                  </a:lnTo>
                  <a:lnTo>
                    <a:pt x="1281203" y="2621031"/>
                  </a:lnTo>
                  <a:close/>
                </a:path>
                <a:path w="1281430" h="5756275">
                  <a:moveTo>
                    <a:pt x="1281203" y="3247415"/>
                  </a:moveTo>
                  <a:lnTo>
                    <a:pt x="1281203" y="3135554"/>
                  </a:lnTo>
                  <a:lnTo>
                    <a:pt x="1265299" y="3132312"/>
                  </a:lnTo>
                  <a:lnTo>
                    <a:pt x="1242361" y="3136954"/>
                  </a:lnTo>
                  <a:lnTo>
                    <a:pt x="1223602" y="3149617"/>
                  </a:lnTo>
                  <a:lnTo>
                    <a:pt x="1210811" y="3168580"/>
                  </a:lnTo>
                  <a:lnTo>
                    <a:pt x="1210811" y="3168974"/>
                  </a:lnTo>
                  <a:lnTo>
                    <a:pt x="1206237" y="3191441"/>
                  </a:lnTo>
                  <a:lnTo>
                    <a:pt x="1210811" y="3214475"/>
                  </a:lnTo>
                  <a:lnTo>
                    <a:pt x="1223391" y="3233290"/>
                  </a:lnTo>
                  <a:lnTo>
                    <a:pt x="1242085" y="3246013"/>
                  </a:lnTo>
                  <a:lnTo>
                    <a:pt x="1264998" y="3250771"/>
                  </a:lnTo>
                  <a:lnTo>
                    <a:pt x="1281203" y="3247415"/>
                  </a:lnTo>
                  <a:close/>
                </a:path>
                <a:path w="1281430" h="5756275">
                  <a:moveTo>
                    <a:pt x="1281203" y="3874495"/>
                  </a:moveTo>
                  <a:lnTo>
                    <a:pt x="1281203" y="3762585"/>
                  </a:lnTo>
                  <a:lnTo>
                    <a:pt x="1264556" y="3759347"/>
                  </a:lnTo>
                  <a:lnTo>
                    <a:pt x="1241799" y="3764224"/>
                  </a:lnTo>
                  <a:lnTo>
                    <a:pt x="1223173" y="3777076"/>
                  </a:lnTo>
                  <a:lnTo>
                    <a:pt x="1210693" y="3795982"/>
                  </a:lnTo>
                  <a:lnTo>
                    <a:pt x="1206236" y="3819051"/>
                  </a:lnTo>
                  <a:lnTo>
                    <a:pt x="1210942" y="3841820"/>
                  </a:lnTo>
                  <a:lnTo>
                    <a:pt x="1223449" y="3860446"/>
                  </a:lnTo>
                  <a:lnTo>
                    <a:pt x="1241799" y="3872967"/>
                  </a:lnTo>
                  <a:lnTo>
                    <a:pt x="1264556" y="3877776"/>
                  </a:lnTo>
                  <a:lnTo>
                    <a:pt x="1281203" y="3874495"/>
                  </a:lnTo>
                  <a:close/>
                </a:path>
                <a:path w="1281430" h="5756275">
                  <a:moveTo>
                    <a:pt x="1281203" y="4500429"/>
                  </a:moveTo>
                  <a:lnTo>
                    <a:pt x="1281203" y="4388560"/>
                  </a:lnTo>
                  <a:lnTo>
                    <a:pt x="1265158" y="4385313"/>
                  </a:lnTo>
                  <a:lnTo>
                    <a:pt x="1242223" y="4389955"/>
                  </a:lnTo>
                  <a:lnTo>
                    <a:pt x="1223494" y="4402618"/>
                  </a:lnTo>
                  <a:lnTo>
                    <a:pt x="1210866" y="4421411"/>
                  </a:lnTo>
                  <a:lnTo>
                    <a:pt x="1206236" y="4444442"/>
                  </a:lnTo>
                  <a:lnTo>
                    <a:pt x="1210866" y="4467504"/>
                  </a:lnTo>
                  <a:lnTo>
                    <a:pt x="1223494" y="4486367"/>
                  </a:lnTo>
                  <a:lnTo>
                    <a:pt x="1242223" y="4499099"/>
                  </a:lnTo>
                  <a:lnTo>
                    <a:pt x="1265158" y="4503772"/>
                  </a:lnTo>
                  <a:lnTo>
                    <a:pt x="1281203" y="4500429"/>
                  </a:lnTo>
                  <a:close/>
                </a:path>
                <a:path w="1281430" h="5756275">
                  <a:moveTo>
                    <a:pt x="1281203" y="5126831"/>
                  </a:moveTo>
                  <a:lnTo>
                    <a:pt x="1281203" y="5014982"/>
                  </a:lnTo>
                  <a:lnTo>
                    <a:pt x="1265158" y="5011713"/>
                  </a:lnTo>
                  <a:lnTo>
                    <a:pt x="1242223" y="5016386"/>
                  </a:lnTo>
                  <a:lnTo>
                    <a:pt x="1223494" y="5029119"/>
                  </a:lnTo>
                  <a:lnTo>
                    <a:pt x="1210866" y="5047981"/>
                  </a:lnTo>
                  <a:lnTo>
                    <a:pt x="1206236" y="5071043"/>
                  </a:lnTo>
                  <a:lnTo>
                    <a:pt x="1210866" y="5094074"/>
                  </a:lnTo>
                  <a:lnTo>
                    <a:pt x="1223494" y="5112867"/>
                  </a:lnTo>
                  <a:lnTo>
                    <a:pt x="1242223" y="5125530"/>
                  </a:lnTo>
                  <a:lnTo>
                    <a:pt x="1265158" y="5130172"/>
                  </a:lnTo>
                  <a:lnTo>
                    <a:pt x="1281203" y="5126831"/>
                  </a:lnTo>
                  <a:close/>
                </a:path>
                <a:path w="1281430" h="5756275">
                  <a:moveTo>
                    <a:pt x="1281203" y="5752837"/>
                  </a:moveTo>
                  <a:lnTo>
                    <a:pt x="1281203" y="5640962"/>
                  </a:lnTo>
                  <a:lnTo>
                    <a:pt x="1265760" y="5637709"/>
                  </a:lnTo>
                  <a:lnTo>
                    <a:pt x="1242779" y="5642086"/>
                  </a:lnTo>
                  <a:lnTo>
                    <a:pt x="1223923" y="5654560"/>
                  </a:lnTo>
                  <a:lnTo>
                    <a:pt x="1211104" y="5673239"/>
                  </a:lnTo>
                  <a:lnTo>
                    <a:pt x="1206236" y="5696232"/>
                  </a:lnTo>
                  <a:lnTo>
                    <a:pt x="1210637" y="5719332"/>
                  </a:lnTo>
                  <a:lnTo>
                    <a:pt x="1223072" y="5738308"/>
                  </a:lnTo>
                  <a:lnTo>
                    <a:pt x="1241669" y="5751230"/>
                  </a:lnTo>
                  <a:lnTo>
                    <a:pt x="1264555" y="5756168"/>
                  </a:lnTo>
                  <a:lnTo>
                    <a:pt x="1281203" y="5752837"/>
                  </a:lnTo>
                  <a:close/>
                </a:path>
                <a:path w="1281430" h="5756275">
                  <a:moveTo>
                    <a:pt x="720569" y="59376"/>
                  </a:moveTo>
                  <a:lnTo>
                    <a:pt x="715913" y="35840"/>
                  </a:lnTo>
                  <a:lnTo>
                    <a:pt x="715913" y="36171"/>
                  </a:lnTo>
                  <a:lnTo>
                    <a:pt x="703316" y="17376"/>
                  </a:lnTo>
                  <a:lnTo>
                    <a:pt x="684656" y="4697"/>
                  </a:lnTo>
                  <a:lnTo>
                    <a:pt x="661808" y="0"/>
                  </a:lnTo>
                  <a:lnTo>
                    <a:pt x="638862" y="4595"/>
                  </a:lnTo>
                  <a:lnTo>
                    <a:pt x="620103" y="17239"/>
                  </a:lnTo>
                  <a:lnTo>
                    <a:pt x="607317" y="36202"/>
                  </a:lnTo>
                  <a:lnTo>
                    <a:pt x="607317" y="36596"/>
                  </a:lnTo>
                  <a:lnTo>
                    <a:pt x="602745" y="59073"/>
                  </a:lnTo>
                  <a:lnTo>
                    <a:pt x="619892" y="100997"/>
                  </a:lnTo>
                  <a:lnTo>
                    <a:pt x="661506" y="118450"/>
                  </a:lnTo>
                  <a:lnTo>
                    <a:pt x="661808" y="118450"/>
                  </a:lnTo>
                  <a:lnTo>
                    <a:pt x="684656" y="113768"/>
                  </a:lnTo>
                  <a:lnTo>
                    <a:pt x="703316" y="101103"/>
                  </a:lnTo>
                  <a:lnTo>
                    <a:pt x="715913" y="82344"/>
                  </a:lnTo>
                  <a:lnTo>
                    <a:pt x="720569" y="59376"/>
                  </a:lnTo>
                  <a:close/>
                </a:path>
                <a:path w="1281430" h="5756275">
                  <a:moveTo>
                    <a:pt x="720569" y="685862"/>
                  </a:moveTo>
                  <a:lnTo>
                    <a:pt x="715913" y="662325"/>
                  </a:lnTo>
                  <a:lnTo>
                    <a:pt x="715913" y="662656"/>
                  </a:lnTo>
                  <a:lnTo>
                    <a:pt x="703316" y="643863"/>
                  </a:lnTo>
                  <a:lnTo>
                    <a:pt x="684656" y="631186"/>
                  </a:lnTo>
                  <a:lnTo>
                    <a:pt x="661808" y="626491"/>
                  </a:lnTo>
                  <a:lnTo>
                    <a:pt x="638861" y="631086"/>
                  </a:lnTo>
                  <a:lnTo>
                    <a:pt x="620103" y="643728"/>
                  </a:lnTo>
                  <a:lnTo>
                    <a:pt x="607316" y="662688"/>
                  </a:lnTo>
                  <a:lnTo>
                    <a:pt x="607316" y="663082"/>
                  </a:lnTo>
                  <a:lnTo>
                    <a:pt x="602745" y="685559"/>
                  </a:lnTo>
                  <a:lnTo>
                    <a:pt x="619892" y="727482"/>
                  </a:lnTo>
                  <a:lnTo>
                    <a:pt x="661506" y="744930"/>
                  </a:lnTo>
                  <a:lnTo>
                    <a:pt x="661807" y="744930"/>
                  </a:lnTo>
                  <a:lnTo>
                    <a:pt x="684656" y="740250"/>
                  </a:lnTo>
                  <a:lnTo>
                    <a:pt x="703316" y="727587"/>
                  </a:lnTo>
                  <a:lnTo>
                    <a:pt x="715913" y="708829"/>
                  </a:lnTo>
                  <a:lnTo>
                    <a:pt x="720569" y="685862"/>
                  </a:lnTo>
                  <a:close/>
                </a:path>
                <a:path w="1281430" h="5756275">
                  <a:moveTo>
                    <a:pt x="720569" y="1312201"/>
                  </a:moveTo>
                  <a:lnTo>
                    <a:pt x="715941" y="1289146"/>
                  </a:lnTo>
                  <a:lnTo>
                    <a:pt x="703321" y="1270319"/>
                  </a:lnTo>
                  <a:lnTo>
                    <a:pt x="684599" y="1257626"/>
                  </a:lnTo>
                  <a:lnTo>
                    <a:pt x="661667" y="1252972"/>
                  </a:lnTo>
                  <a:lnTo>
                    <a:pt x="638731" y="1257626"/>
                  </a:lnTo>
                  <a:lnTo>
                    <a:pt x="620002" y="1270319"/>
                  </a:lnTo>
                  <a:lnTo>
                    <a:pt x="607375" y="1289146"/>
                  </a:lnTo>
                  <a:lnTo>
                    <a:pt x="602745" y="1312201"/>
                  </a:lnTo>
                  <a:lnTo>
                    <a:pt x="607375" y="1335256"/>
                  </a:lnTo>
                  <a:lnTo>
                    <a:pt x="620002" y="1354083"/>
                  </a:lnTo>
                  <a:lnTo>
                    <a:pt x="638731" y="1366776"/>
                  </a:lnTo>
                  <a:lnTo>
                    <a:pt x="661667" y="1371431"/>
                  </a:lnTo>
                  <a:lnTo>
                    <a:pt x="684599" y="1366753"/>
                  </a:lnTo>
                  <a:lnTo>
                    <a:pt x="703321" y="1354068"/>
                  </a:lnTo>
                  <a:lnTo>
                    <a:pt x="715941" y="1335252"/>
                  </a:lnTo>
                  <a:lnTo>
                    <a:pt x="720569" y="1312201"/>
                  </a:lnTo>
                  <a:close/>
                </a:path>
                <a:path w="1281430" h="5756275">
                  <a:moveTo>
                    <a:pt x="720568" y="1939004"/>
                  </a:moveTo>
                  <a:lnTo>
                    <a:pt x="720568" y="1938702"/>
                  </a:lnTo>
                  <a:lnTo>
                    <a:pt x="715870" y="1915292"/>
                  </a:lnTo>
                  <a:lnTo>
                    <a:pt x="715870" y="1915460"/>
                  </a:lnTo>
                  <a:lnTo>
                    <a:pt x="703263" y="1896781"/>
                  </a:lnTo>
                  <a:lnTo>
                    <a:pt x="684599" y="1884127"/>
                  </a:lnTo>
                  <a:lnTo>
                    <a:pt x="661667" y="1879472"/>
                  </a:lnTo>
                  <a:lnTo>
                    <a:pt x="638731" y="1884127"/>
                  </a:lnTo>
                  <a:lnTo>
                    <a:pt x="620002" y="1896820"/>
                  </a:lnTo>
                  <a:lnTo>
                    <a:pt x="607375" y="1915647"/>
                  </a:lnTo>
                  <a:lnTo>
                    <a:pt x="602745" y="1938702"/>
                  </a:lnTo>
                  <a:lnTo>
                    <a:pt x="607375" y="1961745"/>
                  </a:lnTo>
                  <a:lnTo>
                    <a:pt x="620002" y="1980566"/>
                  </a:lnTo>
                  <a:lnTo>
                    <a:pt x="638731" y="1993257"/>
                  </a:lnTo>
                  <a:lnTo>
                    <a:pt x="661667" y="1997911"/>
                  </a:lnTo>
                  <a:lnTo>
                    <a:pt x="684599" y="1993251"/>
                  </a:lnTo>
                  <a:lnTo>
                    <a:pt x="703263" y="1980627"/>
                  </a:lnTo>
                  <a:lnTo>
                    <a:pt x="715870" y="1961921"/>
                  </a:lnTo>
                  <a:lnTo>
                    <a:pt x="720568" y="1939004"/>
                  </a:lnTo>
                  <a:close/>
                </a:path>
                <a:path w="1281430" h="5756275">
                  <a:moveTo>
                    <a:pt x="720568" y="2565243"/>
                  </a:moveTo>
                  <a:lnTo>
                    <a:pt x="715941" y="2542180"/>
                  </a:lnTo>
                  <a:lnTo>
                    <a:pt x="703321" y="2523318"/>
                  </a:lnTo>
                  <a:lnTo>
                    <a:pt x="684599" y="2510585"/>
                  </a:lnTo>
                  <a:lnTo>
                    <a:pt x="661667" y="2505912"/>
                  </a:lnTo>
                  <a:lnTo>
                    <a:pt x="638731" y="2510585"/>
                  </a:lnTo>
                  <a:lnTo>
                    <a:pt x="620002" y="2523318"/>
                  </a:lnTo>
                  <a:lnTo>
                    <a:pt x="607375" y="2542180"/>
                  </a:lnTo>
                  <a:lnTo>
                    <a:pt x="602745" y="2565243"/>
                  </a:lnTo>
                  <a:lnTo>
                    <a:pt x="607375" y="2588274"/>
                  </a:lnTo>
                  <a:lnTo>
                    <a:pt x="620002" y="2607067"/>
                  </a:lnTo>
                  <a:lnTo>
                    <a:pt x="638731" y="2619730"/>
                  </a:lnTo>
                  <a:lnTo>
                    <a:pt x="661667" y="2624371"/>
                  </a:lnTo>
                  <a:lnTo>
                    <a:pt x="684599" y="2619721"/>
                  </a:lnTo>
                  <a:lnTo>
                    <a:pt x="703321" y="2607028"/>
                  </a:lnTo>
                  <a:lnTo>
                    <a:pt x="715941" y="2588221"/>
                  </a:lnTo>
                  <a:lnTo>
                    <a:pt x="720568" y="2565243"/>
                  </a:lnTo>
                  <a:close/>
                </a:path>
                <a:path w="1281430" h="5756275">
                  <a:moveTo>
                    <a:pt x="720568" y="3191642"/>
                  </a:moveTo>
                  <a:lnTo>
                    <a:pt x="715912" y="3168109"/>
                  </a:lnTo>
                  <a:lnTo>
                    <a:pt x="715912" y="3168440"/>
                  </a:lnTo>
                  <a:lnTo>
                    <a:pt x="703316" y="3149641"/>
                  </a:lnTo>
                  <a:lnTo>
                    <a:pt x="684655" y="3136969"/>
                  </a:lnTo>
                  <a:lnTo>
                    <a:pt x="661807" y="3132312"/>
                  </a:lnTo>
                  <a:lnTo>
                    <a:pt x="638861" y="3136953"/>
                  </a:lnTo>
                  <a:lnTo>
                    <a:pt x="620102" y="3149617"/>
                  </a:lnTo>
                  <a:lnTo>
                    <a:pt x="607316" y="3168580"/>
                  </a:lnTo>
                  <a:lnTo>
                    <a:pt x="607316" y="3168974"/>
                  </a:lnTo>
                  <a:lnTo>
                    <a:pt x="602745" y="3191441"/>
                  </a:lnTo>
                  <a:lnTo>
                    <a:pt x="619892" y="3233290"/>
                  </a:lnTo>
                  <a:lnTo>
                    <a:pt x="661506" y="3250771"/>
                  </a:lnTo>
                  <a:lnTo>
                    <a:pt x="661807" y="3250771"/>
                  </a:lnTo>
                  <a:lnTo>
                    <a:pt x="684655" y="3246044"/>
                  </a:lnTo>
                  <a:lnTo>
                    <a:pt x="703316" y="3233391"/>
                  </a:lnTo>
                  <a:lnTo>
                    <a:pt x="715912" y="3214645"/>
                  </a:lnTo>
                  <a:lnTo>
                    <a:pt x="720568" y="3191642"/>
                  </a:lnTo>
                  <a:close/>
                </a:path>
                <a:path w="1281430" h="5756275">
                  <a:moveTo>
                    <a:pt x="720568" y="3818547"/>
                  </a:moveTo>
                  <a:lnTo>
                    <a:pt x="702999" y="3776445"/>
                  </a:lnTo>
                  <a:lnTo>
                    <a:pt x="661807" y="3759436"/>
                  </a:lnTo>
                  <a:lnTo>
                    <a:pt x="661204" y="3759317"/>
                  </a:lnTo>
                  <a:lnTo>
                    <a:pt x="638307" y="3764223"/>
                  </a:lnTo>
                  <a:lnTo>
                    <a:pt x="619681" y="3777076"/>
                  </a:lnTo>
                  <a:lnTo>
                    <a:pt x="607201" y="3795982"/>
                  </a:lnTo>
                  <a:lnTo>
                    <a:pt x="602744" y="3819051"/>
                  </a:lnTo>
                  <a:lnTo>
                    <a:pt x="607515" y="3842047"/>
                  </a:lnTo>
                  <a:lnTo>
                    <a:pt x="620208" y="3860749"/>
                  </a:lnTo>
                  <a:lnTo>
                    <a:pt x="638934" y="3873283"/>
                  </a:lnTo>
                  <a:lnTo>
                    <a:pt x="661204" y="3877658"/>
                  </a:lnTo>
                  <a:lnTo>
                    <a:pt x="661807" y="3877776"/>
                  </a:lnTo>
                  <a:lnTo>
                    <a:pt x="684175" y="3873216"/>
                  </a:lnTo>
                  <a:lnTo>
                    <a:pt x="684731" y="3873103"/>
                  </a:lnTo>
                  <a:lnTo>
                    <a:pt x="703431" y="3860370"/>
                  </a:lnTo>
                  <a:lnTo>
                    <a:pt x="716014" y="3841508"/>
                  </a:lnTo>
                  <a:lnTo>
                    <a:pt x="720568" y="3818547"/>
                  </a:lnTo>
                  <a:close/>
                </a:path>
                <a:path w="1281430" h="5756275">
                  <a:moveTo>
                    <a:pt x="720568" y="4444442"/>
                  </a:moveTo>
                  <a:lnTo>
                    <a:pt x="715941" y="4421411"/>
                  </a:lnTo>
                  <a:lnTo>
                    <a:pt x="703320" y="4402618"/>
                  </a:lnTo>
                  <a:lnTo>
                    <a:pt x="684598" y="4389955"/>
                  </a:lnTo>
                  <a:lnTo>
                    <a:pt x="661666" y="4385313"/>
                  </a:lnTo>
                  <a:lnTo>
                    <a:pt x="638731" y="4389955"/>
                  </a:lnTo>
                  <a:lnTo>
                    <a:pt x="620002" y="4402618"/>
                  </a:lnTo>
                  <a:lnTo>
                    <a:pt x="607374" y="4421411"/>
                  </a:lnTo>
                  <a:lnTo>
                    <a:pt x="602744" y="4444442"/>
                  </a:lnTo>
                  <a:lnTo>
                    <a:pt x="607374" y="4467504"/>
                  </a:lnTo>
                  <a:lnTo>
                    <a:pt x="620002" y="4486367"/>
                  </a:lnTo>
                  <a:lnTo>
                    <a:pt x="638731" y="4499099"/>
                  </a:lnTo>
                  <a:lnTo>
                    <a:pt x="661666" y="4503772"/>
                  </a:lnTo>
                  <a:lnTo>
                    <a:pt x="684598" y="4499034"/>
                  </a:lnTo>
                  <a:lnTo>
                    <a:pt x="703320" y="4486328"/>
                  </a:lnTo>
                  <a:lnTo>
                    <a:pt x="715941" y="4467509"/>
                  </a:lnTo>
                  <a:lnTo>
                    <a:pt x="720568" y="4444442"/>
                  </a:lnTo>
                  <a:close/>
                </a:path>
                <a:path w="1281430" h="5756275">
                  <a:moveTo>
                    <a:pt x="720568" y="5071043"/>
                  </a:moveTo>
                  <a:lnTo>
                    <a:pt x="715941" y="5047981"/>
                  </a:lnTo>
                  <a:lnTo>
                    <a:pt x="703320" y="5029118"/>
                  </a:lnTo>
                  <a:lnTo>
                    <a:pt x="684598" y="5016386"/>
                  </a:lnTo>
                  <a:lnTo>
                    <a:pt x="661666" y="5011713"/>
                  </a:lnTo>
                  <a:lnTo>
                    <a:pt x="638731" y="5016386"/>
                  </a:lnTo>
                  <a:lnTo>
                    <a:pt x="620002" y="5029118"/>
                  </a:lnTo>
                  <a:lnTo>
                    <a:pt x="607374" y="5047981"/>
                  </a:lnTo>
                  <a:lnTo>
                    <a:pt x="602744" y="5071043"/>
                  </a:lnTo>
                  <a:lnTo>
                    <a:pt x="607374" y="5094074"/>
                  </a:lnTo>
                  <a:lnTo>
                    <a:pt x="620002" y="5112867"/>
                  </a:lnTo>
                  <a:lnTo>
                    <a:pt x="638730" y="5125530"/>
                  </a:lnTo>
                  <a:lnTo>
                    <a:pt x="661666" y="5130172"/>
                  </a:lnTo>
                  <a:lnTo>
                    <a:pt x="684598" y="5125550"/>
                  </a:lnTo>
                  <a:lnTo>
                    <a:pt x="703320" y="5112905"/>
                  </a:lnTo>
                  <a:lnTo>
                    <a:pt x="715941" y="5094107"/>
                  </a:lnTo>
                  <a:lnTo>
                    <a:pt x="720568" y="5071043"/>
                  </a:lnTo>
                  <a:close/>
                </a:path>
                <a:path w="1281430" h="5756275">
                  <a:moveTo>
                    <a:pt x="720568" y="5697443"/>
                  </a:moveTo>
                  <a:lnTo>
                    <a:pt x="716179" y="5674346"/>
                  </a:lnTo>
                  <a:lnTo>
                    <a:pt x="703749" y="5655392"/>
                  </a:lnTo>
                  <a:lnTo>
                    <a:pt x="685154" y="5642530"/>
                  </a:lnTo>
                  <a:lnTo>
                    <a:pt x="662268" y="5637709"/>
                  </a:lnTo>
                  <a:lnTo>
                    <a:pt x="639287" y="5642086"/>
                  </a:lnTo>
                  <a:lnTo>
                    <a:pt x="620431" y="5654560"/>
                  </a:lnTo>
                  <a:lnTo>
                    <a:pt x="607612" y="5673239"/>
                  </a:lnTo>
                  <a:lnTo>
                    <a:pt x="602744" y="5696232"/>
                  </a:lnTo>
                  <a:lnTo>
                    <a:pt x="607145" y="5719332"/>
                  </a:lnTo>
                  <a:lnTo>
                    <a:pt x="619580" y="5738308"/>
                  </a:lnTo>
                  <a:lnTo>
                    <a:pt x="638177" y="5751230"/>
                  </a:lnTo>
                  <a:lnTo>
                    <a:pt x="661063" y="5756168"/>
                  </a:lnTo>
                  <a:lnTo>
                    <a:pt x="662268" y="5756073"/>
                  </a:lnTo>
                  <a:lnTo>
                    <a:pt x="684544" y="5751476"/>
                  </a:lnTo>
                  <a:lnTo>
                    <a:pt x="703157" y="5738914"/>
                  </a:lnTo>
                  <a:lnTo>
                    <a:pt x="715785" y="5720297"/>
                  </a:lnTo>
                  <a:lnTo>
                    <a:pt x="720568" y="5697443"/>
                  </a:lnTo>
                  <a:close/>
                </a:path>
                <a:path w="1281430" h="5756275">
                  <a:moveTo>
                    <a:pt x="117838" y="59375"/>
                  </a:moveTo>
                  <a:lnTo>
                    <a:pt x="113266" y="36311"/>
                  </a:lnTo>
                  <a:lnTo>
                    <a:pt x="100687" y="17453"/>
                  </a:lnTo>
                  <a:lnTo>
                    <a:pt x="81822" y="4678"/>
                  </a:lnTo>
                  <a:lnTo>
                    <a:pt x="58970" y="19"/>
                  </a:lnTo>
                  <a:lnTo>
                    <a:pt x="36125" y="4595"/>
                  </a:lnTo>
                  <a:lnTo>
                    <a:pt x="17364" y="17239"/>
                  </a:lnTo>
                  <a:lnTo>
                    <a:pt x="4573" y="36205"/>
                  </a:lnTo>
                  <a:lnTo>
                    <a:pt x="4573" y="36607"/>
                  </a:lnTo>
                  <a:lnTo>
                    <a:pt x="1" y="59073"/>
                  </a:lnTo>
                  <a:lnTo>
                    <a:pt x="17152" y="100996"/>
                  </a:lnTo>
                  <a:lnTo>
                    <a:pt x="58769" y="118449"/>
                  </a:lnTo>
                  <a:lnTo>
                    <a:pt x="58970" y="118451"/>
                  </a:lnTo>
                  <a:lnTo>
                    <a:pt x="81822" y="113681"/>
                  </a:lnTo>
                  <a:lnTo>
                    <a:pt x="100386" y="100997"/>
                  </a:lnTo>
                  <a:lnTo>
                    <a:pt x="112908" y="82271"/>
                  </a:lnTo>
                  <a:lnTo>
                    <a:pt x="117535" y="59375"/>
                  </a:lnTo>
                  <a:lnTo>
                    <a:pt x="117838" y="59375"/>
                  </a:lnTo>
                  <a:close/>
                </a:path>
                <a:path w="1281430" h="5756275">
                  <a:moveTo>
                    <a:pt x="117838" y="685862"/>
                  </a:moveTo>
                  <a:lnTo>
                    <a:pt x="113266" y="662796"/>
                  </a:lnTo>
                  <a:lnTo>
                    <a:pt x="100687" y="643940"/>
                  </a:lnTo>
                  <a:lnTo>
                    <a:pt x="81991" y="631202"/>
                  </a:lnTo>
                  <a:lnTo>
                    <a:pt x="59070" y="626491"/>
                  </a:lnTo>
                  <a:lnTo>
                    <a:pt x="36124" y="631086"/>
                  </a:lnTo>
                  <a:lnTo>
                    <a:pt x="17364" y="643728"/>
                  </a:lnTo>
                  <a:lnTo>
                    <a:pt x="4572" y="662692"/>
                  </a:lnTo>
                  <a:lnTo>
                    <a:pt x="4572" y="663095"/>
                  </a:lnTo>
                  <a:lnTo>
                    <a:pt x="1" y="685559"/>
                  </a:lnTo>
                  <a:lnTo>
                    <a:pt x="4572" y="708625"/>
                  </a:lnTo>
                  <a:lnTo>
                    <a:pt x="17151" y="727481"/>
                  </a:lnTo>
                  <a:lnTo>
                    <a:pt x="35847" y="740219"/>
                  </a:lnTo>
                  <a:lnTo>
                    <a:pt x="58769" y="744930"/>
                  </a:lnTo>
                  <a:lnTo>
                    <a:pt x="81719" y="740207"/>
                  </a:lnTo>
                  <a:lnTo>
                    <a:pt x="100332" y="727534"/>
                  </a:lnTo>
                  <a:lnTo>
                    <a:pt x="112893" y="708792"/>
                  </a:lnTo>
                  <a:lnTo>
                    <a:pt x="117534" y="685862"/>
                  </a:lnTo>
                  <a:lnTo>
                    <a:pt x="117838" y="685862"/>
                  </a:lnTo>
                  <a:close/>
                </a:path>
                <a:path w="1281430" h="5756275">
                  <a:moveTo>
                    <a:pt x="117837" y="1312201"/>
                  </a:moveTo>
                  <a:lnTo>
                    <a:pt x="113207" y="1289146"/>
                  </a:lnTo>
                  <a:lnTo>
                    <a:pt x="100439" y="1270223"/>
                  </a:lnTo>
                  <a:lnTo>
                    <a:pt x="81852" y="1257626"/>
                  </a:lnTo>
                  <a:lnTo>
                    <a:pt x="58918" y="1252972"/>
                  </a:lnTo>
                  <a:lnTo>
                    <a:pt x="35985" y="1257626"/>
                  </a:lnTo>
                  <a:lnTo>
                    <a:pt x="17257" y="1270319"/>
                  </a:lnTo>
                  <a:lnTo>
                    <a:pt x="4630" y="1289146"/>
                  </a:lnTo>
                  <a:lnTo>
                    <a:pt x="0" y="1312201"/>
                  </a:lnTo>
                  <a:lnTo>
                    <a:pt x="4630" y="1335256"/>
                  </a:lnTo>
                  <a:lnTo>
                    <a:pt x="17257" y="1354083"/>
                  </a:lnTo>
                  <a:lnTo>
                    <a:pt x="35985" y="1366776"/>
                  </a:lnTo>
                  <a:lnTo>
                    <a:pt x="58918" y="1371430"/>
                  </a:lnTo>
                  <a:lnTo>
                    <a:pt x="81852" y="1366650"/>
                  </a:lnTo>
                  <a:lnTo>
                    <a:pt x="100439" y="1353924"/>
                  </a:lnTo>
                  <a:lnTo>
                    <a:pt x="112951" y="1335145"/>
                  </a:lnTo>
                  <a:lnTo>
                    <a:pt x="117534" y="1312201"/>
                  </a:lnTo>
                  <a:lnTo>
                    <a:pt x="117837" y="1312201"/>
                  </a:lnTo>
                  <a:close/>
                </a:path>
                <a:path w="1281430" h="5756275">
                  <a:moveTo>
                    <a:pt x="117837" y="1938702"/>
                  </a:moveTo>
                  <a:lnTo>
                    <a:pt x="113207" y="1915646"/>
                  </a:lnTo>
                  <a:lnTo>
                    <a:pt x="100580" y="1896820"/>
                  </a:lnTo>
                  <a:lnTo>
                    <a:pt x="81682" y="1884092"/>
                  </a:lnTo>
                  <a:lnTo>
                    <a:pt x="58917" y="1879472"/>
                  </a:lnTo>
                  <a:lnTo>
                    <a:pt x="35984" y="1884127"/>
                  </a:lnTo>
                  <a:lnTo>
                    <a:pt x="17257" y="1896820"/>
                  </a:lnTo>
                  <a:lnTo>
                    <a:pt x="4630" y="1915646"/>
                  </a:lnTo>
                  <a:lnTo>
                    <a:pt x="0" y="1938702"/>
                  </a:lnTo>
                  <a:lnTo>
                    <a:pt x="4630" y="1961745"/>
                  </a:lnTo>
                  <a:lnTo>
                    <a:pt x="17257" y="1980566"/>
                  </a:lnTo>
                  <a:lnTo>
                    <a:pt x="35984" y="1993257"/>
                  </a:lnTo>
                  <a:lnTo>
                    <a:pt x="58917" y="1997911"/>
                  </a:lnTo>
                  <a:lnTo>
                    <a:pt x="81682" y="1993205"/>
                  </a:lnTo>
                  <a:lnTo>
                    <a:pt x="100279" y="1980573"/>
                  </a:lnTo>
                  <a:lnTo>
                    <a:pt x="112849" y="1961884"/>
                  </a:lnTo>
                  <a:lnTo>
                    <a:pt x="117534" y="1939004"/>
                  </a:lnTo>
                  <a:lnTo>
                    <a:pt x="117837" y="1938702"/>
                  </a:lnTo>
                  <a:close/>
                </a:path>
                <a:path w="1281430" h="5756275">
                  <a:moveTo>
                    <a:pt x="117837" y="2565243"/>
                  </a:moveTo>
                  <a:lnTo>
                    <a:pt x="113207" y="2542180"/>
                  </a:lnTo>
                  <a:lnTo>
                    <a:pt x="100385" y="2523185"/>
                  </a:lnTo>
                  <a:lnTo>
                    <a:pt x="81755" y="2510565"/>
                  </a:lnTo>
                  <a:lnTo>
                    <a:pt x="58917" y="2505912"/>
                  </a:lnTo>
                  <a:lnTo>
                    <a:pt x="35984" y="2510585"/>
                  </a:lnTo>
                  <a:lnTo>
                    <a:pt x="17257" y="2523318"/>
                  </a:lnTo>
                  <a:lnTo>
                    <a:pt x="4630" y="2542180"/>
                  </a:lnTo>
                  <a:lnTo>
                    <a:pt x="0" y="2565243"/>
                  </a:lnTo>
                  <a:lnTo>
                    <a:pt x="4630" y="2588273"/>
                  </a:lnTo>
                  <a:lnTo>
                    <a:pt x="17257" y="2607066"/>
                  </a:lnTo>
                  <a:lnTo>
                    <a:pt x="35984" y="2619730"/>
                  </a:lnTo>
                  <a:lnTo>
                    <a:pt x="58917" y="2624371"/>
                  </a:lnTo>
                  <a:lnTo>
                    <a:pt x="81754" y="2619616"/>
                  </a:lnTo>
                  <a:lnTo>
                    <a:pt x="100385" y="2606915"/>
                  </a:lnTo>
                  <a:lnTo>
                    <a:pt x="112935" y="2588160"/>
                  </a:lnTo>
                  <a:lnTo>
                    <a:pt x="117534" y="2565243"/>
                  </a:lnTo>
                  <a:lnTo>
                    <a:pt x="117837" y="2565243"/>
                  </a:lnTo>
                  <a:close/>
                </a:path>
                <a:path w="1281430" h="5756275">
                  <a:moveTo>
                    <a:pt x="117837" y="3191642"/>
                  </a:moveTo>
                  <a:lnTo>
                    <a:pt x="113265" y="3168580"/>
                  </a:lnTo>
                  <a:lnTo>
                    <a:pt x="100686" y="3149717"/>
                  </a:lnTo>
                  <a:lnTo>
                    <a:pt x="81991" y="3136985"/>
                  </a:lnTo>
                  <a:lnTo>
                    <a:pt x="59070" y="3132312"/>
                  </a:lnTo>
                  <a:lnTo>
                    <a:pt x="36124" y="3136953"/>
                  </a:lnTo>
                  <a:lnTo>
                    <a:pt x="17364" y="3149617"/>
                  </a:lnTo>
                  <a:lnTo>
                    <a:pt x="4572" y="3168584"/>
                  </a:lnTo>
                  <a:lnTo>
                    <a:pt x="4572" y="3168986"/>
                  </a:lnTo>
                  <a:lnTo>
                    <a:pt x="0" y="3191440"/>
                  </a:lnTo>
                  <a:lnTo>
                    <a:pt x="4572" y="3214474"/>
                  </a:lnTo>
                  <a:lnTo>
                    <a:pt x="17150" y="3233290"/>
                  </a:lnTo>
                  <a:lnTo>
                    <a:pt x="35846" y="3246013"/>
                  </a:lnTo>
                  <a:lnTo>
                    <a:pt x="58769" y="3250771"/>
                  </a:lnTo>
                  <a:lnTo>
                    <a:pt x="81718" y="3246016"/>
                  </a:lnTo>
                  <a:lnTo>
                    <a:pt x="100332" y="3233315"/>
                  </a:lnTo>
                  <a:lnTo>
                    <a:pt x="112892" y="3214560"/>
                  </a:lnTo>
                  <a:lnTo>
                    <a:pt x="117534" y="3191642"/>
                  </a:lnTo>
                  <a:lnTo>
                    <a:pt x="117837" y="3191642"/>
                  </a:lnTo>
                  <a:close/>
                </a:path>
                <a:path w="1281430" h="5756275">
                  <a:moveTo>
                    <a:pt x="117837" y="3818244"/>
                  </a:moveTo>
                  <a:lnTo>
                    <a:pt x="113030" y="3795216"/>
                  </a:lnTo>
                  <a:lnTo>
                    <a:pt x="100260" y="3776445"/>
                  </a:lnTo>
                  <a:lnTo>
                    <a:pt x="81436" y="3763842"/>
                  </a:lnTo>
                  <a:lnTo>
                    <a:pt x="59070" y="3759436"/>
                  </a:lnTo>
                  <a:lnTo>
                    <a:pt x="58467" y="3759317"/>
                  </a:lnTo>
                  <a:lnTo>
                    <a:pt x="35570" y="3764223"/>
                  </a:lnTo>
                  <a:lnTo>
                    <a:pt x="16940" y="3777076"/>
                  </a:lnTo>
                  <a:lnTo>
                    <a:pt x="4457" y="3795982"/>
                  </a:lnTo>
                  <a:lnTo>
                    <a:pt x="3" y="3819051"/>
                  </a:lnTo>
                  <a:lnTo>
                    <a:pt x="4778" y="3842047"/>
                  </a:lnTo>
                  <a:lnTo>
                    <a:pt x="17471" y="3860749"/>
                  </a:lnTo>
                  <a:lnTo>
                    <a:pt x="36197" y="3873283"/>
                  </a:lnTo>
                  <a:lnTo>
                    <a:pt x="58467" y="3877658"/>
                  </a:lnTo>
                  <a:lnTo>
                    <a:pt x="59070" y="3877776"/>
                  </a:lnTo>
                  <a:lnTo>
                    <a:pt x="81436" y="3873097"/>
                  </a:lnTo>
                  <a:lnTo>
                    <a:pt x="81967" y="3872986"/>
                  </a:lnTo>
                  <a:lnTo>
                    <a:pt x="100597" y="3860194"/>
                  </a:lnTo>
                  <a:lnTo>
                    <a:pt x="113030" y="3841384"/>
                  </a:lnTo>
                  <a:lnTo>
                    <a:pt x="117534" y="3818244"/>
                  </a:lnTo>
                  <a:lnTo>
                    <a:pt x="117837" y="3818244"/>
                  </a:lnTo>
                  <a:close/>
                </a:path>
                <a:path w="1281430" h="5756275">
                  <a:moveTo>
                    <a:pt x="117837" y="4444442"/>
                  </a:moveTo>
                  <a:lnTo>
                    <a:pt x="113206" y="4421411"/>
                  </a:lnTo>
                  <a:lnTo>
                    <a:pt x="100384" y="4402486"/>
                  </a:lnTo>
                  <a:lnTo>
                    <a:pt x="81754" y="4389935"/>
                  </a:lnTo>
                  <a:lnTo>
                    <a:pt x="58917" y="4385313"/>
                  </a:lnTo>
                  <a:lnTo>
                    <a:pt x="35984" y="4389955"/>
                  </a:lnTo>
                  <a:lnTo>
                    <a:pt x="17256" y="4402618"/>
                  </a:lnTo>
                  <a:lnTo>
                    <a:pt x="4630" y="4421411"/>
                  </a:lnTo>
                  <a:lnTo>
                    <a:pt x="0" y="4444442"/>
                  </a:lnTo>
                  <a:lnTo>
                    <a:pt x="4630" y="4467504"/>
                  </a:lnTo>
                  <a:lnTo>
                    <a:pt x="17256" y="4486366"/>
                  </a:lnTo>
                  <a:lnTo>
                    <a:pt x="35984" y="4499099"/>
                  </a:lnTo>
                  <a:lnTo>
                    <a:pt x="58917" y="4503772"/>
                  </a:lnTo>
                  <a:lnTo>
                    <a:pt x="81754" y="4499014"/>
                  </a:lnTo>
                  <a:lnTo>
                    <a:pt x="100384" y="4486291"/>
                  </a:lnTo>
                  <a:lnTo>
                    <a:pt x="112935" y="4467476"/>
                  </a:lnTo>
                  <a:lnTo>
                    <a:pt x="117534" y="4444442"/>
                  </a:lnTo>
                  <a:lnTo>
                    <a:pt x="117837" y="4444442"/>
                  </a:lnTo>
                  <a:close/>
                </a:path>
                <a:path w="1281430" h="5756275">
                  <a:moveTo>
                    <a:pt x="117837" y="5071043"/>
                  </a:moveTo>
                  <a:lnTo>
                    <a:pt x="113206" y="5047981"/>
                  </a:lnTo>
                  <a:lnTo>
                    <a:pt x="100384" y="5028986"/>
                  </a:lnTo>
                  <a:lnTo>
                    <a:pt x="81754" y="5016366"/>
                  </a:lnTo>
                  <a:lnTo>
                    <a:pt x="58917" y="5011713"/>
                  </a:lnTo>
                  <a:lnTo>
                    <a:pt x="35984" y="5016386"/>
                  </a:lnTo>
                  <a:lnTo>
                    <a:pt x="17256" y="5029118"/>
                  </a:lnTo>
                  <a:lnTo>
                    <a:pt x="4630" y="5047981"/>
                  </a:lnTo>
                  <a:lnTo>
                    <a:pt x="0" y="5071043"/>
                  </a:lnTo>
                  <a:lnTo>
                    <a:pt x="4630" y="5094074"/>
                  </a:lnTo>
                  <a:lnTo>
                    <a:pt x="17256" y="5112867"/>
                  </a:lnTo>
                  <a:lnTo>
                    <a:pt x="35984" y="5125530"/>
                  </a:lnTo>
                  <a:lnTo>
                    <a:pt x="58917" y="5130172"/>
                  </a:lnTo>
                  <a:lnTo>
                    <a:pt x="81754" y="5125417"/>
                  </a:lnTo>
                  <a:lnTo>
                    <a:pt x="100384" y="5112716"/>
                  </a:lnTo>
                  <a:lnTo>
                    <a:pt x="112935" y="5093961"/>
                  </a:lnTo>
                  <a:lnTo>
                    <a:pt x="117533" y="5071043"/>
                  </a:lnTo>
                  <a:lnTo>
                    <a:pt x="117837" y="5071043"/>
                  </a:lnTo>
                  <a:close/>
                </a:path>
                <a:path w="1281430" h="5756275">
                  <a:moveTo>
                    <a:pt x="117836" y="5697443"/>
                  </a:moveTo>
                  <a:lnTo>
                    <a:pt x="113440" y="5674346"/>
                  </a:lnTo>
                  <a:lnTo>
                    <a:pt x="101006" y="5655392"/>
                  </a:lnTo>
                  <a:lnTo>
                    <a:pt x="82408" y="5642530"/>
                  </a:lnTo>
                  <a:lnTo>
                    <a:pt x="59523" y="5637709"/>
                  </a:lnTo>
                  <a:lnTo>
                    <a:pt x="36543" y="5642085"/>
                  </a:lnTo>
                  <a:lnTo>
                    <a:pt x="17687" y="5654559"/>
                  </a:lnTo>
                  <a:lnTo>
                    <a:pt x="4870" y="5673239"/>
                  </a:lnTo>
                  <a:lnTo>
                    <a:pt x="5" y="5696232"/>
                  </a:lnTo>
                  <a:lnTo>
                    <a:pt x="4401" y="5719332"/>
                  </a:lnTo>
                  <a:lnTo>
                    <a:pt x="16835" y="5738308"/>
                  </a:lnTo>
                  <a:lnTo>
                    <a:pt x="35433" y="5751230"/>
                  </a:lnTo>
                  <a:lnTo>
                    <a:pt x="58318" y="5756168"/>
                  </a:lnTo>
                  <a:lnTo>
                    <a:pt x="59523" y="5756072"/>
                  </a:lnTo>
                  <a:lnTo>
                    <a:pt x="81713" y="5751362"/>
                  </a:lnTo>
                  <a:lnTo>
                    <a:pt x="100227" y="5738762"/>
                  </a:lnTo>
                  <a:lnTo>
                    <a:pt x="112778" y="5720184"/>
                  </a:lnTo>
                  <a:lnTo>
                    <a:pt x="117533" y="5697443"/>
                  </a:lnTo>
                  <a:lnTo>
                    <a:pt x="117836" y="5697443"/>
                  </a:lnTo>
                  <a:close/>
                </a:path>
              </a:pathLst>
            </a:custGeom>
            <a:solidFill>
              <a:srgbClr val="8BC342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553700" y="2666999"/>
              <a:ext cx="7734300" cy="4838700"/>
            </a:xfrm>
            <a:prstGeom prst="rect">
              <a:avLst/>
            </a:prstGeom>
          </p:spPr>
        </p:pic>
      </p:grp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/>
              <a:t>Obiettivo</a:t>
            </a:r>
            <a:r>
              <a:rPr spc="-5" dirty="0"/>
              <a:t> </a:t>
            </a:r>
            <a:r>
              <a:rPr dirty="0"/>
              <a:t>del</a:t>
            </a:r>
            <a:r>
              <a:rPr spc="-55" dirty="0"/>
              <a:t> </a:t>
            </a:r>
            <a:r>
              <a:rPr spc="-10" dirty="0"/>
              <a:t>progetto: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body" idx="1"/>
          </p:nvPr>
        </p:nvSpPr>
        <p:spPr>
          <a:prstGeom prst="rect">
            <a:avLst/>
          </a:prstGeom>
        </p:spPr>
        <p:txBody>
          <a:bodyPr vert="horz" wrap="square" lIns="0" tIns="13970" rIns="0" bIns="0" rtlCol="0">
            <a:spAutoFit/>
          </a:bodyPr>
          <a:lstStyle/>
          <a:p>
            <a:pPr marL="12700" marR="5080">
              <a:lnSpc>
                <a:spcPct val="99700"/>
              </a:lnSpc>
              <a:spcBef>
                <a:spcPts val="110"/>
              </a:spcBef>
            </a:pPr>
            <a:r>
              <a:rPr spc="-20" dirty="0"/>
              <a:t>L’obiettivo</a:t>
            </a:r>
            <a:r>
              <a:rPr spc="-114" dirty="0"/>
              <a:t> </a:t>
            </a:r>
            <a:r>
              <a:rPr dirty="0"/>
              <a:t>principale</a:t>
            </a:r>
            <a:r>
              <a:rPr spc="-40" dirty="0"/>
              <a:t> </a:t>
            </a:r>
            <a:r>
              <a:rPr dirty="0"/>
              <a:t>del</a:t>
            </a:r>
            <a:r>
              <a:rPr spc="-60" dirty="0"/>
              <a:t> </a:t>
            </a:r>
            <a:r>
              <a:rPr dirty="0"/>
              <a:t>nostro</a:t>
            </a:r>
            <a:r>
              <a:rPr spc="-40" dirty="0"/>
              <a:t> </a:t>
            </a:r>
            <a:r>
              <a:rPr dirty="0"/>
              <a:t>progetto</a:t>
            </a:r>
            <a:r>
              <a:rPr spc="-95" dirty="0"/>
              <a:t> </a:t>
            </a:r>
            <a:r>
              <a:rPr dirty="0"/>
              <a:t>è</a:t>
            </a:r>
            <a:r>
              <a:rPr spc="-40" dirty="0"/>
              <a:t> </a:t>
            </a:r>
            <a:r>
              <a:rPr dirty="0"/>
              <a:t>stato</a:t>
            </a:r>
            <a:r>
              <a:rPr spc="-100" dirty="0"/>
              <a:t> </a:t>
            </a:r>
            <a:r>
              <a:rPr dirty="0"/>
              <a:t>realizzare</a:t>
            </a:r>
            <a:r>
              <a:rPr spc="-40" dirty="0"/>
              <a:t> </a:t>
            </a:r>
            <a:r>
              <a:rPr spc="-25" dirty="0"/>
              <a:t>un </a:t>
            </a:r>
            <a:r>
              <a:rPr dirty="0"/>
              <a:t>sistema</a:t>
            </a:r>
            <a:r>
              <a:rPr spc="-125" dirty="0"/>
              <a:t> </a:t>
            </a:r>
            <a:r>
              <a:rPr dirty="0"/>
              <a:t>di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domotica</a:t>
            </a:r>
            <a:r>
              <a:rPr b="1" spc="-5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intelligente</a:t>
            </a:r>
            <a:r>
              <a:rPr b="1" spc="-50" dirty="0">
                <a:latin typeface="Arial"/>
                <a:cs typeface="Arial"/>
              </a:rPr>
              <a:t> </a:t>
            </a:r>
            <a:r>
              <a:rPr dirty="0"/>
              <a:t>utilizzando</a:t>
            </a:r>
            <a:r>
              <a:rPr spc="-90" dirty="0"/>
              <a:t> </a:t>
            </a:r>
            <a:r>
              <a:rPr dirty="0"/>
              <a:t>micro:bit,</a:t>
            </a:r>
            <a:r>
              <a:rPr spc="-60" dirty="0"/>
              <a:t> </a:t>
            </a:r>
            <a:r>
              <a:rPr dirty="0"/>
              <a:t>che</a:t>
            </a:r>
            <a:r>
              <a:rPr spc="-125" dirty="0"/>
              <a:t> </a:t>
            </a:r>
            <a:r>
              <a:rPr spc="-10" dirty="0"/>
              <a:t>fosse </a:t>
            </a:r>
            <a:r>
              <a:rPr dirty="0"/>
              <a:t>in</a:t>
            </a:r>
            <a:r>
              <a:rPr spc="-75" dirty="0"/>
              <a:t> </a:t>
            </a:r>
            <a:r>
              <a:rPr dirty="0"/>
              <a:t>grado</a:t>
            </a:r>
            <a:r>
              <a:rPr spc="-75" dirty="0"/>
              <a:t> </a:t>
            </a:r>
            <a:r>
              <a:rPr dirty="0"/>
              <a:t>di</a:t>
            </a:r>
            <a:r>
              <a:rPr spc="-90" dirty="0"/>
              <a:t> </a:t>
            </a:r>
            <a:r>
              <a:rPr dirty="0"/>
              <a:t>rilevare</a:t>
            </a:r>
            <a:r>
              <a:rPr spc="-70" dirty="0"/>
              <a:t> </a:t>
            </a:r>
            <a:r>
              <a:rPr dirty="0"/>
              <a:t>alcune</a:t>
            </a:r>
            <a:r>
              <a:rPr spc="-75" dirty="0"/>
              <a:t> </a:t>
            </a:r>
            <a:r>
              <a:rPr dirty="0"/>
              <a:t>condizioni</a:t>
            </a:r>
            <a:r>
              <a:rPr spc="-85" dirty="0"/>
              <a:t> </a:t>
            </a:r>
            <a:r>
              <a:rPr dirty="0"/>
              <a:t>ambientali</a:t>
            </a:r>
            <a:r>
              <a:rPr spc="-85" dirty="0"/>
              <a:t> </a:t>
            </a:r>
            <a:r>
              <a:rPr spc="-10" dirty="0"/>
              <a:t>fondamentali</a:t>
            </a:r>
            <a:r>
              <a:rPr dirty="0"/>
              <a:t>  per</a:t>
            </a:r>
            <a:r>
              <a:rPr spc="-90" dirty="0"/>
              <a:t> </a:t>
            </a:r>
            <a:r>
              <a:rPr dirty="0"/>
              <a:t>la</a:t>
            </a:r>
            <a:r>
              <a:rPr spc="-25" dirty="0"/>
              <a:t> </a:t>
            </a:r>
            <a:r>
              <a:rPr dirty="0"/>
              <a:t>sicurezza</a:t>
            </a:r>
            <a:r>
              <a:rPr spc="-100" dirty="0"/>
              <a:t> </a:t>
            </a:r>
            <a:r>
              <a:rPr dirty="0"/>
              <a:t>e</a:t>
            </a:r>
            <a:r>
              <a:rPr spc="-20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dirty="0"/>
              <a:t>comfort</a:t>
            </a:r>
            <a:r>
              <a:rPr spc="-30" dirty="0"/>
              <a:t> </a:t>
            </a:r>
            <a:r>
              <a:rPr dirty="0"/>
              <a:t>domestico.</a:t>
            </a:r>
            <a:r>
              <a:rPr spc="-105" dirty="0"/>
              <a:t> </a:t>
            </a:r>
            <a:r>
              <a:rPr dirty="0"/>
              <a:t>In</a:t>
            </a:r>
            <a:r>
              <a:rPr spc="-30" dirty="0"/>
              <a:t> </a:t>
            </a:r>
            <a:r>
              <a:rPr dirty="0"/>
              <a:t>particolare,</a:t>
            </a:r>
            <a:r>
              <a:rPr spc="-25" dirty="0"/>
              <a:t> </a:t>
            </a:r>
            <a:r>
              <a:rPr dirty="0"/>
              <a:t>il</a:t>
            </a:r>
            <a:r>
              <a:rPr spc="-50" dirty="0"/>
              <a:t> </a:t>
            </a:r>
            <a:r>
              <a:rPr spc="-10" dirty="0"/>
              <a:t>sistema </a:t>
            </a:r>
            <a:r>
              <a:rPr dirty="0"/>
              <a:t>monitora</a:t>
            </a:r>
            <a:r>
              <a:rPr spc="-25" dirty="0"/>
              <a:t> </a:t>
            </a:r>
            <a:r>
              <a:rPr dirty="0"/>
              <a:t>in</a:t>
            </a:r>
            <a:r>
              <a:rPr spc="-85" dirty="0"/>
              <a:t> </a:t>
            </a:r>
            <a:r>
              <a:rPr dirty="0"/>
              <a:t>tempo</a:t>
            </a:r>
            <a:r>
              <a:rPr spc="-85" dirty="0"/>
              <a:t> </a:t>
            </a:r>
            <a:r>
              <a:rPr spc="-10" dirty="0"/>
              <a:t>reale:</a:t>
            </a:r>
          </a:p>
          <a:p>
            <a:pPr marL="354965" indent="-342265">
              <a:lnSpc>
                <a:spcPts val="2865"/>
              </a:lnSpc>
              <a:spcBef>
                <a:spcPts val="45"/>
              </a:spcBef>
              <a:buFont typeface="Arial MT"/>
              <a:buChar char="•"/>
              <a:tabLst>
                <a:tab pos="354965" algn="l"/>
              </a:tabLst>
            </a:pPr>
            <a:r>
              <a:rPr b="1" spc="-20" dirty="0">
                <a:latin typeface="Arial"/>
                <a:cs typeface="Arial"/>
              </a:rPr>
              <a:t>Temperatura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spc="-10" dirty="0"/>
              <a:t>dell’ambiente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Luce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dirty="0"/>
              <a:t>presente</a:t>
            </a:r>
            <a:r>
              <a:rPr spc="-40" dirty="0"/>
              <a:t> </a:t>
            </a:r>
            <a:r>
              <a:rPr dirty="0"/>
              <a:t>nella</a:t>
            </a:r>
            <a:r>
              <a:rPr spc="-114" dirty="0"/>
              <a:t> </a:t>
            </a:r>
            <a:r>
              <a:rPr spc="-10" dirty="0"/>
              <a:t>stanza</a:t>
            </a: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Stato</a:t>
            </a:r>
            <a:r>
              <a:rPr b="1" spc="-7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della</a:t>
            </a:r>
            <a:r>
              <a:rPr b="1" spc="-1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porta</a:t>
            </a:r>
            <a:r>
              <a:rPr b="1" spc="-45" dirty="0">
                <a:latin typeface="Arial"/>
                <a:cs typeface="Arial"/>
              </a:rPr>
              <a:t> </a:t>
            </a:r>
            <a:r>
              <a:rPr dirty="0"/>
              <a:t>(aperta</a:t>
            </a:r>
            <a:r>
              <a:rPr spc="-70" dirty="0"/>
              <a:t> </a:t>
            </a:r>
            <a:r>
              <a:rPr dirty="0"/>
              <a:t>o</a:t>
            </a:r>
            <a:r>
              <a:rPr spc="-15" dirty="0"/>
              <a:t> </a:t>
            </a:r>
            <a:r>
              <a:rPr spc="-10" dirty="0"/>
              <a:t>chiusa)</a:t>
            </a:r>
          </a:p>
          <a:p>
            <a:pPr marL="354965" indent="-342265">
              <a:lnSpc>
                <a:spcPts val="2865"/>
              </a:lnSpc>
              <a:buFont typeface="Arial MT"/>
              <a:buChar char="•"/>
              <a:tabLst>
                <a:tab pos="354965" algn="l"/>
              </a:tabLst>
            </a:pPr>
            <a:r>
              <a:rPr b="1" dirty="0">
                <a:latin typeface="Arial"/>
                <a:cs typeface="Arial"/>
              </a:rPr>
              <a:t>Presenza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di</a:t>
            </a:r>
            <a:r>
              <a:rPr b="1" spc="-7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movimento</a:t>
            </a:r>
            <a:r>
              <a:rPr b="1" spc="-100" dirty="0">
                <a:latin typeface="Arial"/>
                <a:cs typeface="Arial"/>
              </a:rPr>
              <a:t> </a:t>
            </a:r>
            <a:r>
              <a:rPr dirty="0"/>
              <a:t>(per</a:t>
            </a:r>
            <a:r>
              <a:rPr spc="-65" dirty="0"/>
              <a:t> </a:t>
            </a:r>
            <a:r>
              <a:rPr dirty="0"/>
              <a:t>rilevare</a:t>
            </a:r>
            <a:r>
              <a:rPr spc="-75" dirty="0"/>
              <a:t> </a:t>
            </a:r>
            <a:r>
              <a:rPr dirty="0"/>
              <a:t>eventuali</a:t>
            </a:r>
            <a:r>
              <a:rPr spc="-95" dirty="0"/>
              <a:t> </a:t>
            </a:r>
            <a:r>
              <a:rPr spc="-10" dirty="0"/>
              <a:t>intrusioni)</a:t>
            </a:r>
          </a:p>
          <a:p>
            <a:pPr>
              <a:lnSpc>
                <a:spcPct val="100000"/>
              </a:lnSpc>
              <a:spcBef>
                <a:spcPts val="140"/>
              </a:spcBef>
            </a:pPr>
            <a:endParaRPr spc="-10" dirty="0"/>
          </a:p>
          <a:p>
            <a:pPr marL="12700" marR="336550">
              <a:lnSpc>
                <a:spcPct val="99900"/>
              </a:lnSpc>
            </a:pPr>
            <a:r>
              <a:rPr dirty="0"/>
              <a:t>Tutti</a:t>
            </a:r>
            <a:r>
              <a:rPr spc="-85" dirty="0"/>
              <a:t> </a:t>
            </a:r>
            <a:r>
              <a:rPr dirty="0"/>
              <a:t>questi</a:t>
            </a:r>
            <a:r>
              <a:rPr spc="-70" dirty="0"/>
              <a:t> </a:t>
            </a:r>
            <a:r>
              <a:rPr dirty="0"/>
              <a:t>dati</a:t>
            </a:r>
            <a:r>
              <a:rPr spc="-70" dirty="0"/>
              <a:t> </a:t>
            </a:r>
            <a:r>
              <a:rPr dirty="0"/>
              <a:t>vengono</a:t>
            </a:r>
            <a:r>
              <a:rPr spc="-60" dirty="0"/>
              <a:t> </a:t>
            </a:r>
            <a:r>
              <a:rPr b="1" dirty="0">
                <a:latin typeface="Arial"/>
                <a:cs typeface="Arial"/>
              </a:rPr>
              <a:t>raccolti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da</a:t>
            </a:r>
            <a:r>
              <a:rPr b="1" spc="-65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micro:bit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dirty="0"/>
              <a:t>dotata</a:t>
            </a:r>
            <a:r>
              <a:rPr spc="-50" dirty="0"/>
              <a:t> </a:t>
            </a:r>
            <a:r>
              <a:rPr spc="-25" dirty="0"/>
              <a:t>di </a:t>
            </a:r>
            <a:r>
              <a:rPr dirty="0"/>
              <a:t>sensori,</a:t>
            </a:r>
            <a:r>
              <a:rPr spc="-65" dirty="0"/>
              <a:t> </a:t>
            </a:r>
            <a:r>
              <a:rPr dirty="0"/>
              <a:t>trasmessi</a:t>
            </a:r>
            <a:r>
              <a:rPr spc="-85" dirty="0"/>
              <a:t> </a:t>
            </a:r>
            <a:r>
              <a:rPr dirty="0"/>
              <a:t>tramite</a:t>
            </a:r>
            <a:r>
              <a:rPr spc="-40" dirty="0"/>
              <a:t> </a:t>
            </a:r>
            <a:r>
              <a:rPr b="1" dirty="0">
                <a:latin typeface="Arial"/>
                <a:cs typeface="Arial"/>
              </a:rPr>
              <a:t>comunicazione</a:t>
            </a:r>
            <a:r>
              <a:rPr b="1" spc="-6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radio</a:t>
            </a:r>
            <a:r>
              <a:rPr b="1" spc="-80" dirty="0">
                <a:latin typeface="Arial"/>
                <a:cs typeface="Arial"/>
              </a:rPr>
              <a:t> </a:t>
            </a:r>
            <a:r>
              <a:rPr dirty="0"/>
              <a:t>a</a:t>
            </a:r>
            <a:r>
              <a:rPr spc="-65" dirty="0"/>
              <a:t> </a:t>
            </a:r>
            <a:r>
              <a:rPr spc="-10" dirty="0"/>
              <a:t>un’altra </a:t>
            </a:r>
            <a:r>
              <a:rPr dirty="0"/>
              <a:t>micro:bit</a:t>
            </a:r>
            <a:r>
              <a:rPr spc="-40" dirty="0"/>
              <a:t> </a:t>
            </a:r>
            <a:r>
              <a:rPr dirty="0"/>
              <a:t>collegata</a:t>
            </a:r>
            <a:r>
              <a:rPr spc="-105" dirty="0"/>
              <a:t> </a:t>
            </a:r>
            <a:r>
              <a:rPr dirty="0"/>
              <a:t>via</a:t>
            </a:r>
            <a:r>
              <a:rPr spc="-35" dirty="0"/>
              <a:t> </a:t>
            </a:r>
            <a:r>
              <a:rPr dirty="0"/>
              <a:t>cavo</a:t>
            </a:r>
            <a:r>
              <a:rPr spc="-35" dirty="0"/>
              <a:t> </a:t>
            </a:r>
            <a:r>
              <a:rPr dirty="0"/>
              <a:t>USB</a:t>
            </a:r>
            <a:r>
              <a:rPr spc="-75" dirty="0"/>
              <a:t> </a:t>
            </a:r>
            <a:r>
              <a:rPr dirty="0"/>
              <a:t>al</a:t>
            </a:r>
            <a:r>
              <a:rPr spc="-55" dirty="0"/>
              <a:t> </a:t>
            </a:r>
            <a:r>
              <a:rPr dirty="0"/>
              <a:t>PC,</a:t>
            </a:r>
            <a:r>
              <a:rPr spc="-110" dirty="0"/>
              <a:t> </a:t>
            </a:r>
            <a:r>
              <a:rPr dirty="0"/>
              <a:t>e</a:t>
            </a:r>
            <a:r>
              <a:rPr spc="-35" dirty="0"/>
              <a:t> </a:t>
            </a:r>
            <a:r>
              <a:rPr dirty="0"/>
              <a:t>infine</a:t>
            </a:r>
            <a:r>
              <a:rPr spc="-20" dirty="0"/>
              <a:t> </a:t>
            </a:r>
            <a:r>
              <a:rPr b="1" dirty="0">
                <a:latin typeface="Arial"/>
                <a:cs typeface="Arial"/>
              </a:rPr>
              <a:t>visualizzati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spc="-25" dirty="0">
                <a:latin typeface="Arial"/>
                <a:cs typeface="Arial"/>
              </a:rPr>
              <a:t>in </a:t>
            </a:r>
            <a:r>
              <a:rPr b="1" dirty="0">
                <a:latin typeface="Arial"/>
                <a:cs typeface="Arial"/>
              </a:rPr>
              <a:t>una</a:t>
            </a:r>
            <a:r>
              <a:rPr b="1" spc="-40" dirty="0">
                <a:latin typeface="Arial"/>
                <a:cs typeface="Arial"/>
              </a:rPr>
              <a:t> </a:t>
            </a:r>
            <a:r>
              <a:rPr b="1" dirty="0">
                <a:latin typeface="Arial"/>
                <a:cs typeface="Arial"/>
              </a:rPr>
              <a:t>web</a:t>
            </a:r>
            <a:r>
              <a:rPr b="1" spc="-15" dirty="0">
                <a:latin typeface="Arial"/>
                <a:cs typeface="Arial"/>
              </a:rPr>
              <a:t> </a:t>
            </a:r>
            <a:r>
              <a:rPr b="1" spc="-20" dirty="0">
                <a:latin typeface="Arial"/>
                <a:cs typeface="Arial"/>
              </a:rPr>
              <a:t>app</a:t>
            </a:r>
            <a:r>
              <a:rPr spc="-20" dirty="0"/>
              <a:t>.</a:t>
            </a:r>
          </a:p>
        </p:txBody>
      </p:sp>
      <p:pic>
        <p:nvPicPr>
          <p:cNvPr id="9" name="object 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029335" y="609980"/>
            <a:ext cx="6607429" cy="1554099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908749" y="303458"/>
            <a:ext cx="5756275" cy="720725"/>
          </a:xfrm>
          <a:custGeom>
            <a:avLst/>
            <a:gdLst/>
            <a:ahLst/>
            <a:cxnLst/>
            <a:rect l="l" t="t" r="r" b="b"/>
            <a:pathLst>
              <a:path w="5756275" h="720725">
                <a:moveTo>
                  <a:pt x="59375" y="0"/>
                </a:moveTo>
                <a:lnTo>
                  <a:pt x="35840" y="4655"/>
                </a:lnTo>
                <a:lnTo>
                  <a:pt x="36171" y="4655"/>
                </a:lnTo>
                <a:lnTo>
                  <a:pt x="17376" y="17252"/>
                </a:lnTo>
                <a:lnTo>
                  <a:pt x="4697" y="35913"/>
                </a:lnTo>
                <a:lnTo>
                  <a:pt x="0" y="58761"/>
                </a:lnTo>
                <a:lnTo>
                  <a:pt x="4595" y="81707"/>
                </a:lnTo>
                <a:lnTo>
                  <a:pt x="17239" y="100465"/>
                </a:lnTo>
                <a:lnTo>
                  <a:pt x="36202" y="113252"/>
                </a:lnTo>
                <a:lnTo>
                  <a:pt x="36596" y="113252"/>
                </a:lnTo>
                <a:lnTo>
                  <a:pt x="59073" y="117823"/>
                </a:lnTo>
                <a:lnTo>
                  <a:pt x="82138" y="113252"/>
                </a:lnTo>
                <a:lnTo>
                  <a:pt x="100997" y="100676"/>
                </a:lnTo>
                <a:lnTo>
                  <a:pt x="113737" y="81983"/>
                </a:lnTo>
                <a:lnTo>
                  <a:pt x="118450" y="59062"/>
                </a:lnTo>
                <a:lnTo>
                  <a:pt x="118450" y="58761"/>
                </a:lnTo>
                <a:lnTo>
                  <a:pt x="113768" y="35913"/>
                </a:lnTo>
                <a:lnTo>
                  <a:pt x="101103" y="17252"/>
                </a:lnTo>
                <a:lnTo>
                  <a:pt x="82344" y="4655"/>
                </a:lnTo>
                <a:lnTo>
                  <a:pt x="59375" y="0"/>
                </a:lnTo>
                <a:close/>
              </a:path>
              <a:path w="5756275" h="720725">
                <a:moveTo>
                  <a:pt x="685862" y="0"/>
                </a:moveTo>
                <a:lnTo>
                  <a:pt x="662325" y="4656"/>
                </a:lnTo>
                <a:lnTo>
                  <a:pt x="662656" y="4656"/>
                </a:lnTo>
                <a:lnTo>
                  <a:pt x="643863" y="17252"/>
                </a:lnTo>
                <a:lnTo>
                  <a:pt x="631186" y="35913"/>
                </a:lnTo>
                <a:lnTo>
                  <a:pt x="626491" y="58761"/>
                </a:lnTo>
                <a:lnTo>
                  <a:pt x="631086" y="81707"/>
                </a:lnTo>
                <a:lnTo>
                  <a:pt x="643728" y="100465"/>
                </a:lnTo>
                <a:lnTo>
                  <a:pt x="662688" y="113252"/>
                </a:lnTo>
                <a:lnTo>
                  <a:pt x="663082" y="113252"/>
                </a:lnTo>
                <a:lnTo>
                  <a:pt x="685559" y="117823"/>
                </a:lnTo>
                <a:lnTo>
                  <a:pt x="708625" y="113252"/>
                </a:lnTo>
                <a:lnTo>
                  <a:pt x="727482" y="100676"/>
                </a:lnTo>
                <a:lnTo>
                  <a:pt x="740219" y="81984"/>
                </a:lnTo>
                <a:lnTo>
                  <a:pt x="744930" y="59062"/>
                </a:lnTo>
                <a:lnTo>
                  <a:pt x="744930" y="58761"/>
                </a:lnTo>
                <a:lnTo>
                  <a:pt x="740250" y="35913"/>
                </a:lnTo>
                <a:lnTo>
                  <a:pt x="727587" y="17252"/>
                </a:lnTo>
                <a:lnTo>
                  <a:pt x="708829" y="4656"/>
                </a:lnTo>
                <a:lnTo>
                  <a:pt x="685862" y="0"/>
                </a:lnTo>
                <a:close/>
              </a:path>
              <a:path w="5756275" h="720725">
                <a:moveTo>
                  <a:pt x="1312201" y="0"/>
                </a:moveTo>
                <a:lnTo>
                  <a:pt x="1289146" y="4627"/>
                </a:lnTo>
                <a:lnTo>
                  <a:pt x="1270319" y="17247"/>
                </a:lnTo>
                <a:lnTo>
                  <a:pt x="1257626" y="35969"/>
                </a:lnTo>
                <a:lnTo>
                  <a:pt x="1252972" y="58901"/>
                </a:lnTo>
                <a:lnTo>
                  <a:pt x="1257626" y="81837"/>
                </a:lnTo>
                <a:lnTo>
                  <a:pt x="1270319" y="100566"/>
                </a:lnTo>
                <a:lnTo>
                  <a:pt x="1289146" y="113193"/>
                </a:lnTo>
                <a:lnTo>
                  <a:pt x="1312201" y="117823"/>
                </a:lnTo>
                <a:lnTo>
                  <a:pt x="1335256" y="113193"/>
                </a:lnTo>
                <a:lnTo>
                  <a:pt x="1354083" y="100566"/>
                </a:lnTo>
                <a:lnTo>
                  <a:pt x="1366776" y="81837"/>
                </a:lnTo>
                <a:lnTo>
                  <a:pt x="1371431" y="58901"/>
                </a:lnTo>
                <a:lnTo>
                  <a:pt x="1366753" y="35969"/>
                </a:lnTo>
                <a:lnTo>
                  <a:pt x="1354068" y="17247"/>
                </a:lnTo>
                <a:lnTo>
                  <a:pt x="1335252" y="4627"/>
                </a:lnTo>
                <a:lnTo>
                  <a:pt x="1312201" y="0"/>
                </a:lnTo>
                <a:close/>
              </a:path>
              <a:path w="5756275" h="720725">
                <a:moveTo>
                  <a:pt x="1939004" y="0"/>
                </a:moveTo>
                <a:lnTo>
                  <a:pt x="1938702" y="0"/>
                </a:lnTo>
                <a:lnTo>
                  <a:pt x="1915292" y="4698"/>
                </a:lnTo>
                <a:lnTo>
                  <a:pt x="1915460" y="4698"/>
                </a:lnTo>
                <a:lnTo>
                  <a:pt x="1896781" y="17305"/>
                </a:lnTo>
                <a:lnTo>
                  <a:pt x="1884127" y="35969"/>
                </a:lnTo>
                <a:lnTo>
                  <a:pt x="1879472" y="58901"/>
                </a:lnTo>
                <a:lnTo>
                  <a:pt x="1884127" y="81837"/>
                </a:lnTo>
                <a:lnTo>
                  <a:pt x="1896820" y="100566"/>
                </a:lnTo>
                <a:lnTo>
                  <a:pt x="1915647" y="113193"/>
                </a:lnTo>
                <a:lnTo>
                  <a:pt x="1938702" y="117823"/>
                </a:lnTo>
                <a:lnTo>
                  <a:pt x="1961745" y="113193"/>
                </a:lnTo>
                <a:lnTo>
                  <a:pt x="1980566" y="100566"/>
                </a:lnTo>
                <a:lnTo>
                  <a:pt x="1993257" y="81837"/>
                </a:lnTo>
                <a:lnTo>
                  <a:pt x="1997911" y="58901"/>
                </a:lnTo>
                <a:lnTo>
                  <a:pt x="1993251" y="35969"/>
                </a:lnTo>
                <a:lnTo>
                  <a:pt x="1980626" y="17305"/>
                </a:lnTo>
                <a:lnTo>
                  <a:pt x="1961921" y="4698"/>
                </a:lnTo>
                <a:lnTo>
                  <a:pt x="1939004" y="0"/>
                </a:lnTo>
                <a:close/>
              </a:path>
              <a:path w="5756275" h="720725">
                <a:moveTo>
                  <a:pt x="2565243" y="0"/>
                </a:moveTo>
                <a:lnTo>
                  <a:pt x="2542180" y="4627"/>
                </a:lnTo>
                <a:lnTo>
                  <a:pt x="2523318" y="17247"/>
                </a:lnTo>
                <a:lnTo>
                  <a:pt x="2510585" y="35969"/>
                </a:lnTo>
                <a:lnTo>
                  <a:pt x="2505912" y="58902"/>
                </a:lnTo>
                <a:lnTo>
                  <a:pt x="2510585" y="81837"/>
                </a:lnTo>
                <a:lnTo>
                  <a:pt x="2523318" y="100566"/>
                </a:lnTo>
                <a:lnTo>
                  <a:pt x="2542180" y="113193"/>
                </a:lnTo>
                <a:lnTo>
                  <a:pt x="2565243" y="117823"/>
                </a:lnTo>
                <a:lnTo>
                  <a:pt x="2588274" y="113193"/>
                </a:lnTo>
                <a:lnTo>
                  <a:pt x="2607067" y="100566"/>
                </a:lnTo>
                <a:lnTo>
                  <a:pt x="2619730" y="81837"/>
                </a:lnTo>
                <a:lnTo>
                  <a:pt x="2624371" y="58902"/>
                </a:lnTo>
                <a:lnTo>
                  <a:pt x="2619721" y="35969"/>
                </a:lnTo>
                <a:lnTo>
                  <a:pt x="2607028" y="17247"/>
                </a:lnTo>
                <a:lnTo>
                  <a:pt x="2588221" y="4627"/>
                </a:lnTo>
                <a:lnTo>
                  <a:pt x="2565243" y="0"/>
                </a:lnTo>
                <a:close/>
              </a:path>
              <a:path w="5756275" h="720725">
                <a:moveTo>
                  <a:pt x="3191642" y="0"/>
                </a:moveTo>
                <a:lnTo>
                  <a:pt x="3168109" y="4656"/>
                </a:lnTo>
                <a:lnTo>
                  <a:pt x="3168440" y="4656"/>
                </a:lnTo>
                <a:lnTo>
                  <a:pt x="3149641" y="17252"/>
                </a:lnTo>
                <a:lnTo>
                  <a:pt x="3136969" y="35913"/>
                </a:lnTo>
                <a:lnTo>
                  <a:pt x="3132312" y="58761"/>
                </a:lnTo>
                <a:lnTo>
                  <a:pt x="3136953" y="81707"/>
                </a:lnTo>
                <a:lnTo>
                  <a:pt x="3149617" y="100466"/>
                </a:lnTo>
                <a:lnTo>
                  <a:pt x="3168580" y="113252"/>
                </a:lnTo>
                <a:lnTo>
                  <a:pt x="3168974" y="113252"/>
                </a:lnTo>
                <a:lnTo>
                  <a:pt x="3191441" y="117823"/>
                </a:lnTo>
                <a:lnTo>
                  <a:pt x="3214475" y="113252"/>
                </a:lnTo>
                <a:lnTo>
                  <a:pt x="3233290" y="100676"/>
                </a:lnTo>
                <a:lnTo>
                  <a:pt x="3246013" y="81984"/>
                </a:lnTo>
                <a:lnTo>
                  <a:pt x="3250771" y="59062"/>
                </a:lnTo>
                <a:lnTo>
                  <a:pt x="3250771" y="58761"/>
                </a:lnTo>
                <a:lnTo>
                  <a:pt x="3246044" y="35913"/>
                </a:lnTo>
                <a:lnTo>
                  <a:pt x="3233391" y="17252"/>
                </a:lnTo>
                <a:lnTo>
                  <a:pt x="3214645" y="4656"/>
                </a:lnTo>
                <a:lnTo>
                  <a:pt x="3191642" y="0"/>
                </a:lnTo>
                <a:close/>
              </a:path>
              <a:path w="5756275" h="720725">
                <a:moveTo>
                  <a:pt x="3818547" y="0"/>
                </a:moveTo>
                <a:lnTo>
                  <a:pt x="3776445" y="17569"/>
                </a:lnTo>
                <a:lnTo>
                  <a:pt x="3759436" y="58761"/>
                </a:lnTo>
                <a:lnTo>
                  <a:pt x="3759317" y="59363"/>
                </a:lnTo>
                <a:lnTo>
                  <a:pt x="3764223" y="82261"/>
                </a:lnTo>
                <a:lnTo>
                  <a:pt x="3777076" y="100887"/>
                </a:lnTo>
                <a:lnTo>
                  <a:pt x="3795982" y="113367"/>
                </a:lnTo>
                <a:lnTo>
                  <a:pt x="3819051" y="117824"/>
                </a:lnTo>
                <a:lnTo>
                  <a:pt x="3842047" y="113053"/>
                </a:lnTo>
                <a:lnTo>
                  <a:pt x="3860749" y="100360"/>
                </a:lnTo>
                <a:lnTo>
                  <a:pt x="3873283" y="81634"/>
                </a:lnTo>
                <a:lnTo>
                  <a:pt x="3877658" y="59363"/>
                </a:lnTo>
                <a:lnTo>
                  <a:pt x="3877776" y="58761"/>
                </a:lnTo>
                <a:lnTo>
                  <a:pt x="3873216" y="36393"/>
                </a:lnTo>
                <a:lnTo>
                  <a:pt x="3873103" y="35836"/>
                </a:lnTo>
                <a:lnTo>
                  <a:pt x="3860370" y="17137"/>
                </a:lnTo>
                <a:lnTo>
                  <a:pt x="3841508" y="4554"/>
                </a:lnTo>
                <a:lnTo>
                  <a:pt x="3818547" y="0"/>
                </a:lnTo>
                <a:close/>
              </a:path>
              <a:path w="5756275" h="720725">
                <a:moveTo>
                  <a:pt x="4444442" y="0"/>
                </a:moveTo>
                <a:lnTo>
                  <a:pt x="4421411" y="4627"/>
                </a:lnTo>
                <a:lnTo>
                  <a:pt x="4402618" y="17247"/>
                </a:lnTo>
                <a:lnTo>
                  <a:pt x="4389955" y="35969"/>
                </a:lnTo>
                <a:lnTo>
                  <a:pt x="4385313" y="58902"/>
                </a:lnTo>
                <a:lnTo>
                  <a:pt x="4389955" y="81837"/>
                </a:lnTo>
                <a:lnTo>
                  <a:pt x="4402618" y="100566"/>
                </a:lnTo>
                <a:lnTo>
                  <a:pt x="4421411" y="113193"/>
                </a:lnTo>
                <a:lnTo>
                  <a:pt x="4444442" y="117824"/>
                </a:lnTo>
                <a:lnTo>
                  <a:pt x="4467504" y="113193"/>
                </a:lnTo>
                <a:lnTo>
                  <a:pt x="4486367" y="100566"/>
                </a:lnTo>
                <a:lnTo>
                  <a:pt x="4499099" y="81837"/>
                </a:lnTo>
                <a:lnTo>
                  <a:pt x="4503772" y="58902"/>
                </a:lnTo>
                <a:lnTo>
                  <a:pt x="4499034" y="35970"/>
                </a:lnTo>
                <a:lnTo>
                  <a:pt x="4486328" y="17247"/>
                </a:lnTo>
                <a:lnTo>
                  <a:pt x="4467509" y="4627"/>
                </a:lnTo>
                <a:lnTo>
                  <a:pt x="4444442" y="0"/>
                </a:lnTo>
                <a:close/>
              </a:path>
              <a:path w="5756275" h="720725">
                <a:moveTo>
                  <a:pt x="5071043" y="0"/>
                </a:moveTo>
                <a:lnTo>
                  <a:pt x="5047981" y="4627"/>
                </a:lnTo>
                <a:lnTo>
                  <a:pt x="5029118" y="17248"/>
                </a:lnTo>
                <a:lnTo>
                  <a:pt x="5016386" y="35970"/>
                </a:lnTo>
                <a:lnTo>
                  <a:pt x="5011713" y="58902"/>
                </a:lnTo>
                <a:lnTo>
                  <a:pt x="5016386" y="81837"/>
                </a:lnTo>
                <a:lnTo>
                  <a:pt x="5029118" y="100566"/>
                </a:lnTo>
                <a:lnTo>
                  <a:pt x="5047981" y="113193"/>
                </a:lnTo>
                <a:lnTo>
                  <a:pt x="5071043" y="117824"/>
                </a:lnTo>
                <a:lnTo>
                  <a:pt x="5094074" y="113193"/>
                </a:lnTo>
                <a:lnTo>
                  <a:pt x="5112867" y="100566"/>
                </a:lnTo>
                <a:lnTo>
                  <a:pt x="5125530" y="81837"/>
                </a:lnTo>
                <a:lnTo>
                  <a:pt x="5130172" y="58902"/>
                </a:lnTo>
                <a:lnTo>
                  <a:pt x="5125550" y="35970"/>
                </a:lnTo>
                <a:lnTo>
                  <a:pt x="5112905" y="17248"/>
                </a:lnTo>
                <a:lnTo>
                  <a:pt x="5094107" y="4627"/>
                </a:lnTo>
                <a:lnTo>
                  <a:pt x="5071043" y="0"/>
                </a:lnTo>
                <a:close/>
              </a:path>
              <a:path w="5756275" h="720725">
                <a:moveTo>
                  <a:pt x="5697443" y="0"/>
                </a:moveTo>
                <a:lnTo>
                  <a:pt x="5674346" y="4389"/>
                </a:lnTo>
                <a:lnTo>
                  <a:pt x="5655392" y="16818"/>
                </a:lnTo>
                <a:lnTo>
                  <a:pt x="5642530" y="35413"/>
                </a:lnTo>
                <a:lnTo>
                  <a:pt x="5637709" y="58300"/>
                </a:lnTo>
                <a:lnTo>
                  <a:pt x="5642086" y="81281"/>
                </a:lnTo>
                <a:lnTo>
                  <a:pt x="5654560" y="100137"/>
                </a:lnTo>
                <a:lnTo>
                  <a:pt x="5673239" y="112955"/>
                </a:lnTo>
                <a:lnTo>
                  <a:pt x="5696232" y="117824"/>
                </a:lnTo>
                <a:lnTo>
                  <a:pt x="5719332" y="113423"/>
                </a:lnTo>
                <a:lnTo>
                  <a:pt x="5738308" y="100988"/>
                </a:lnTo>
                <a:lnTo>
                  <a:pt x="5751230" y="82391"/>
                </a:lnTo>
                <a:lnTo>
                  <a:pt x="5756168" y="59504"/>
                </a:lnTo>
                <a:lnTo>
                  <a:pt x="5756073" y="58300"/>
                </a:lnTo>
                <a:lnTo>
                  <a:pt x="5751476" y="36023"/>
                </a:lnTo>
                <a:lnTo>
                  <a:pt x="5738914" y="17411"/>
                </a:lnTo>
                <a:lnTo>
                  <a:pt x="5720297" y="4783"/>
                </a:lnTo>
                <a:lnTo>
                  <a:pt x="5697443" y="0"/>
                </a:lnTo>
                <a:close/>
              </a:path>
              <a:path w="5756275" h="720725">
                <a:moveTo>
                  <a:pt x="59376" y="602731"/>
                </a:moveTo>
                <a:lnTo>
                  <a:pt x="36311" y="607303"/>
                </a:lnTo>
                <a:lnTo>
                  <a:pt x="17453" y="619881"/>
                </a:lnTo>
                <a:lnTo>
                  <a:pt x="4678" y="638746"/>
                </a:lnTo>
                <a:lnTo>
                  <a:pt x="20" y="661598"/>
                </a:lnTo>
                <a:lnTo>
                  <a:pt x="4595" y="684444"/>
                </a:lnTo>
                <a:lnTo>
                  <a:pt x="17239" y="703204"/>
                </a:lnTo>
                <a:lnTo>
                  <a:pt x="36206" y="715996"/>
                </a:lnTo>
                <a:lnTo>
                  <a:pt x="36608" y="715996"/>
                </a:lnTo>
                <a:lnTo>
                  <a:pt x="59073" y="720567"/>
                </a:lnTo>
                <a:lnTo>
                  <a:pt x="100997" y="703417"/>
                </a:lnTo>
                <a:lnTo>
                  <a:pt x="118450" y="661799"/>
                </a:lnTo>
                <a:lnTo>
                  <a:pt x="118452" y="661598"/>
                </a:lnTo>
                <a:lnTo>
                  <a:pt x="113681" y="638746"/>
                </a:lnTo>
                <a:lnTo>
                  <a:pt x="100997" y="620182"/>
                </a:lnTo>
                <a:lnTo>
                  <a:pt x="82271" y="607660"/>
                </a:lnTo>
                <a:lnTo>
                  <a:pt x="59376" y="603034"/>
                </a:lnTo>
                <a:lnTo>
                  <a:pt x="59376" y="602731"/>
                </a:lnTo>
                <a:close/>
              </a:path>
              <a:path w="5756275" h="720725">
                <a:moveTo>
                  <a:pt x="685862" y="602731"/>
                </a:moveTo>
                <a:lnTo>
                  <a:pt x="662796" y="607303"/>
                </a:lnTo>
                <a:lnTo>
                  <a:pt x="643940" y="619882"/>
                </a:lnTo>
                <a:lnTo>
                  <a:pt x="631202" y="638577"/>
                </a:lnTo>
                <a:lnTo>
                  <a:pt x="626491" y="661498"/>
                </a:lnTo>
                <a:lnTo>
                  <a:pt x="631086" y="684444"/>
                </a:lnTo>
                <a:lnTo>
                  <a:pt x="643728" y="703204"/>
                </a:lnTo>
                <a:lnTo>
                  <a:pt x="662692" y="715996"/>
                </a:lnTo>
                <a:lnTo>
                  <a:pt x="663095" y="715996"/>
                </a:lnTo>
                <a:lnTo>
                  <a:pt x="685559" y="720568"/>
                </a:lnTo>
                <a:lnTo>
                  <a:pt x="708625" y="715996"/>
                </a:lnTo>
                <a:lnTo>
                  <a:pt x="727482" y="703417"/>
                </a:lnTo>
                <a:lnTo>
                  <a:pt x="740220" y="684721"/>
                </a:lnTo>
                <a:lnTo>
                  <a:pt x="744930" y="661799"/>
                </a:lnTo>
                <a:lnTo>
                  <a:pt x="740207" y="638849"/>
                </a:lnTo>
                <a:lnTo>
                  <a:pt x="727535" y="620236"/>
                </a:lnTo>
                <a:lnTo>
                  <a:pt x="708793" y="607675"/>
                </a:lnTo>
                <a:lnTo>
                  <a:pt x="685862" y="603034"/>
                </a:lnTo>
                <a:lnTo>
                  <a:pt x="685862" y="602731"/>
                </a:lnTo>
                <a:close/>
              </a:path>
              <a:path w="5756275" h="720725">
                <a:moveTo>
                  <a:pt x="1312201" y="602731"/>
                </a:moveTo>
                <a:lnTo>
                  <a:pt x="1289146" y="607361"/>
                </a:lnTo>
                <a:lnTo>
                  <a:pt x="1270223" y="620130"/>
                </a:lnTo>
                <a:lnTo>
                  <a:pt x="1257626" y="638716"/>
                </a:lnTo>
                <a:lnTo>
                  <a:pt x="1252972" y="661651"/>
                </a:lnTo>
                <a:lnTo>
                  <a:pt x="1257626" y="684584"/>
                </a:lnTo>
                <a:lnTo>
                  <a:pt x="1270319" y="703311"/>
                </a:lnTo>
                <a:lnTo>
                  <a:pt x="1289146" y="715938"/>
                </a:lnTo>
                <a:lnTo>
                  <a:pt x="1312201" y="720568"/>
                </a:lnTo>
                <a:lnTo>
                  <a:pt x="1335256" y="715938"/>
                </a:lnTo>
                <a:lnTo>
                  <a:pt x="1354083" y="703311"/>
                </a:lnTo>
                <a:lnTo>
                  <a:pt x="1366776" y="684584"/>
                </a:lnTo>
                <a:lnTo>
                  <a:pt x="1371431" y="661651"/>
                </a:lnTo>
                <a:lnTo>
                  <a:pt x="1366650" y="638716"/>
                </a:lnTo>
                <a:lnTo>
                  <a:pt x="1353924" y="620130"/>
                </a:lnTo>
                <a:lnTo>
                  <a:pt x="1335146" y="607617"/>
                </a:lnTo>
                <a:lnTo>
                  <a:pt x="1312201" y="603034"/>
                </a:lnTo>
                <a:lnTo>
                  <a:pt x="1312201" y="602731"/>
                </a:lnTo>
                <a:close/>
              </a:path>
              <a:path w="5756275" h="720725">
                <a:moveTo>
                  <a:pt x="1938702" y="602731"/>
                </a:moveTo>
                <a:lnTo>
                  <a:pt x="1915647" y="607361"/>
                </a:lnTo>
                <a:lnTo>
                  <a:pt x="1896820" y="619988"/>
                </a:lnTo>
                <a:lnTo>
                  <a:pt x="1884092" y="638886"/>
                </a:lnTo>
                <a:lnTo>
                  <a:pt x="1879472" y="661651"/>
                </a:lnTo>
                <a:lnTo>
                  <a:pt x="1884127" y="684584"/>
                </a:lnTo>
                <a:lnTo>
                  <a:pt x="1896820" y="703311"/>
                </a:lnTo>
                <a:lnTo>
                  <a:pt x="1915647" y="715938"/>
                </a:lnTo>
                <a:lnTo>
                  <a:pt x="1938702" y="720568"/>
                </a:lnTo>
                <a:lnTo>
                  <a:pt x="1961745" y="715938"/>
                </a:lnTo>
                <a:lnTo>
                  <a:pt x="1980566" y="703311"/>
                </a:lnTo>
                <a:lnTo>
                  <a:pt x="1993257" y="684584"/>
                </a:lnTo>
                <a:lnTo>
                  <a:pt x="1997911" y="661651"/>
                </a:lnTo>
                <a:lnTo>
                  <a:pt x="1993205" y="638886"/>
                </a:lnTo>
                <a:lnTo>
                  <a:pt x="1980574" y="620289"/>
                </a:lnTo>
                <a:lnTo>
                  <a:pt x="1961884" y="607719"/>
                </a:lnTo>
                <a:lnTo>
                  <a:pt x="1939005" y="603034"/>
                </a:lnTo>
                <a:lnTo>
                  <a:pt x="1938702" y="602731"/>
                </a:lnTo>
                <a:close/>
              </a:path>
              <a:path w="5756275" h="720725">
                <a:moveTo>
                  <a:pt x="2565243" y="602731"/>
                </a:moveTo>
                <a:lnTo>
                  <a:pt x="2542180" y="607361"/>
                </a:lnTo>
                <a:lnTo>
                  <a:pt x="2523185" y="620183"/>
                </a:lnTo>
                <a:lnTo>
                  <a:pt x="2510566" y="638814"/>
                </a:lnTo>
                <a:lnTo>
                  <a:pt x="2505912" y="661651"/>
                </a:lnTo>
                <a:lnTo>
                  <a:pt x="2510585" y="684584"/>
                </a:lnTo>
                <a:lnTo>
                  <a:pt x="2523318" y="703311"/>
                </a:lnTo>
                <a:lnTo>
                  <a:pt x="2542180" y="715938"/>
                </a:lnTo>
                <a:lnTo>
                  <a:pt x="2565243" y="720568"/>
                </a:lnTo>
                <a:lnTo>
                  <a:pt x="2588274" y="715938"/>
                </a:lnTo>
                <a:lnTo>
                  <a:pt x="2607067" y="703311"/>
                </a:lnTo>
                <a:lnTo>
                  <a:pt x="2619730" y="684584"/>
                </a:lnTo>
                <a:lnTo>
                  <a:pt x="2624371" y="661651"/>
                </a:lnTo>
                <a:lnTo>
                  <a:pt x="2619616" y="638814"/>
                </a:lnTo>
                <a:lnTo>
                  <a:pt x="2606915" y="620183"/>
                </a:lnTo>
                <a:lnTo>
                  <a:pt x="2588160" y="607633"/>
                </a:lnTo>
                <a:lnTo>
                  <a:pt x="2565243" y="603034"/>
                </a:lnTo>
                <a:lnTo>
                  <a:pt x="2565243" y="602731"/>
                </a:lnTo>
                <a:close/>
              </a:path>
              <a:path w="5756275" h="720725">
                <a:moveTo>
                  <a:pt x="3191642" y="602731"/>
                </a:moveTo>
                <a:lnTo>
                  <a:pt x="3168580" y="607303"/>
                </a:lnTo>
                <a:lnTo>
                  <a:pt x="3149718" y="619882"/>
                </a:lnTo>
                <a:lnTo>
                  <a:pt x="3136985" y="638577"/>
                </a:lnTo>
                <a:lnTo>
                  <a:pt x="3132312" y="661498"/>
                </a:lnTo>
                <a:lnTo>
                  <a:pt x="3136954" y="684444"/>
                </a:lnTo>
                <a:lnTo>
                  <a:pt x="3149617" y="703204"/>
                </a:lnTo>
                <a:lnTo>
                  <a:pt x="3168584" y="715996"/>
                </a:lnTo>
                <a:lnTo>
                  <a:pt x="3168987" y="715996"/>
                </a:lnTo>
                <a:lnTo>
                  <a:pt x="3191441" y="720568"/>
                </a:lnTo>
                <a:lnTo>
                  <a:pt x="3214475" y="715996"/>
                </a:lnTo>
                <a:lnTo>
                  <a:pt x="3233290" y="703418"/>
                </a:lnTo>
                <a:lnTo>
                  <a:pt x="3246013" y="684722"/>
                </a:lnTo>
                <a:lnTo>
                  <a:pt x="3250771" y="661799"/>
                </a:lnTo>
                <a:lnTo>
                  <a:pt x="3246016" y="638850"/>
                </a:lnTo>
                <a:lnTo>
                  <a:pt x="3233315" y="620236"/>
                </a:lnTo>
                <a:lnTo>
                  <a:pt x="3214560" y="607676"/>
                </a:lnTo>
                <a:lnTo>
                  <a:pt x="3191642" y="603034"/>
                </a:lnTo>
                <a:lnTo>
                  <a:pt x="3191642" y="602731"/>
                </a:lnTo>
                <a:close/>
              </a:path>
              <a:path w="5756275" h="720725">
                <a:moveTo>
                  <a:pt x="3818244" y="602731"/>
                </a:moveTo>
                <a:lnTo>
                  <a:pt x="3795216" y="607538"/>
                </a:lnTo>
                <a:lnTo>
                  <a:pt x="3776445" y="620308"/>
                </a:lnTo>
                <a:lnTo>
                  <a:pt x="3763842" y="639132"/>
                </a:lnTo>
                <a:lnTo>
                  <a:pt x="3759436" y="661498"/>
                </a:lnTo>
                <a:lnTo>
                  <a:pt x="3759317" y="662101"/>
                </a:lnTo>
                <a:lnTo>
                  <a:pt x="3764224" y="684998"/>
                </a:lnTo>
                <a:lnTo>
                  <a:pt x="3777076" y="703628"/>
                </a:lnTo>
                <a:lnTo>
                  <a:pt x="3795983" y="716111"/>
                </a:lnTo>
                <a:lnTo>
                  <a:pt x="3819051" y="720565"/>
                </a:lnTo>
                <a:lnTo>
                  <a:pt x="3842047" y="715790"/>
                </a:lnTo>
                <a:lnTo>
                  <a:pt x="3860749" y="703096"/>
                </a:lnTo>
                <a:lnTo>
                  <a:pt x="3873283" y="684371"/>
                </a:lnTo>
                <a:lnTo>
                  <a:pt x="3877658" y="662101"/>
                </a:lnTo>
                <a:lnTo>
                  <a:pt x="3877776" y="661498"/>
                </a:lnTo>
                <a:lnTo>
                  <a:pt x="3873098" y="639132"/>
                </a:lnTo>
                <a:lnTo>
                  <a:pt x="3872986" y="638601"/>
                </a:lnTo>
                <a:lnTo>
                  <a:pt x="3860194" y="619971"/>
                </a:lnTo>
                <a:lnTo>
                  <a:pt x="3841384" y="607538"/>
                </a:lnTo>
                <a:lnTo>
                  <a:pt x="3818244" y="603034"/>
                </a:lnTo>
                <a:lnTo>
                  <a:pt x="3818244" y="602731"/>
                </a:lnTo>
                <a:close/>
              </a:path>
              <a:path w="5756275" h="720725">
                <a:moveTo>
                  <a:pt x="4444442" y="602731"/>
                </a:moveTo>
                <a:lnTo>
                  <a:pt x="4421411" y="607361"/>
                </a:lnTo>
                <a:lnTo>
                  <a:pt x="4402486" y="620184"/>
                </a:lnTo>
                <a:lnTo>
                  <a:pt x="4389935" y="638814"/>
                </a:lnTo>
                <a:lnTo>
                  <a:pt x="4385313" y="661651"/>
                </a:lnTo>
                <a:lnTo>
                  <a:pt x="4389955" y="684584"/>
                </a:lnTo>
                <a:lnTo>
                  <a:pt x="4402618" y="703312"/>
                </a:lnTo>
                <a:lnTo>
                  <a:pt x="4421411" y="715938"/>
                </a:lnTo>
                <a:lnTo>
                  <a:pt x="4444442" y="720568"/>
                </a:lnTo>
                <a:lnTo>
                  <a:pt x="4467504" y="715938"/>
                </a:lnTo>
                <a:lnTo>
                  <a:pt x="4486367" y="703312"/>
                </a:lnTo>
                <a:lnTo>
                  <a:pt x="4499099" y="684584"/>
                </a:lnTo>
                <a:lnTo>
                  <a:pt x="4503772" y="661651"/>
                </a:lnTo>
                <a:lnTo>
                  <a:pt x="4499014" y="638814"/>
                </a:lnTo>
                <a:lnTo>
                  <a:pt x="4486291" y="620184"/>
                </a:lnTo>
                <a:lnTo>
                  <a:pt x="4467476" y="607633"/>
                </a:lnTo>
                <a:lnTo>
                  <a:pt x="4444442" y="603034"/>
                </a:lnTo>
                <a:lnTo>
                  <a:pt x="4444442" y="602731"/>
                </a:lnTo>
                <a:close/>
              </a:path>
              <a:path w="5756275" h="720725">
                <a:moveTo>
                  <a:pt x="5071043" y="602731"/>
                </a:moveTo>
                <a:lnTo>
                  <a:pt x="5047981" y="607361"/>
                </a:lnTo>
                <a:lnTo>
                  <a:pt x="5028986" y="620184"/>
                </a:lnTo>
                <a:lnTo>
                  <a:pt x="5016366" y="638814"/>
                </a:lnTo>
                <a:lnTo>
                  <a:pt x="5011713" y="661651"/>
                </a:lnTo>
                <a:lnTo>
                  <a:pt x="5016386" y="684584"/>
                </a:lnTo>
                <a:lnTo>
                  <a:pt x="5029119" y="703312"/>
                </a:lnTo>
                <a:lnTo>
                  <a:pt x="5047981" y="715938"/>
                </a:lnTo>
                <a:lnTo>
                  <a:pt x="5071043" y="720568"/>
                </a:lnTo>
                <a:lnTo>
                  <a:pt x="5094074" y="715938"/>
                </a:lnTo>
                <a:lnTo>
                  <a:pt x="5112867" y="703312"/>
                </a:lnTo>
                <a:lnTo>
                  <a:pt x="5125530" y="684584"/>
                </a:lnTo>
                <a:lnTo>
                  <a:pt x="5130172" y="661651"/>
                </a:lnTo>
                <a:lnTo>
                  <a:pt x="5125417" y="638814"/>
                </a:lnTo>
                <a:lnTo>
                  <a:pt x="5112716" y="620184"/>
                </a:lnTo>
                <a:lnTo>
                  <a:pt x="5093961" y="607633"/>
                </a:lnTo>
                <a:lnTo>
                  <a:pt x="5071043" y="603034"/>
                </a:lnTo>
                <a:lnTo>
                  <a:pt x="5071043" y="602731"/>
                </a:lnTo>
                <a:close/>
              </a:path>
              <a:path w="5756275" h="720725">
                <a:moveTo>
                  <a:pt x="5697443" y="602731"/>
                </a:moveTo>
                <a:lnTo>
                  <a:pt x="5674346" y="607127"/>
                </a:lnTo>
                <a:lnTo>
                  <a:pt x="5655392" y="619562"/>
                </a:lnTo>
                <a:lnTo>
                  <a:pt x="5642530" y="638160"/>
                </a:lnTo>
                <a:lnTo>
                  <a:pt x="5637709" y="661045"/>
                </a:lnTo>
                <a:lnTo>
                  <a:pt x="5642086" y="684025"/>
                </a:lnTo>
                <a:lnTo>
                  <a:pt x="5654560" y="702881"/>
                </a:lnTo>
                <a:lnTo>
                  <a:pt x="5673239" y="715698"/>
                </a:lnTo>
                <a:lnTo>
                  <a:pt x="5696232" y="720562"/>
                </a:lnTo>
                <a:lnTo>
                  <a:pt x="5719333" y="716167"/>
                </a:lnTo>
                <a:lnTo>
                  <a:pt x="5738308" y="703733"/>
                </a:lnTo>
                <a:lnTo>
                  <a:pt x="5751230" y="685135"/>
                </a:lnTo>
                <a:lnTo>
                  <a:pt x="5756168" y="662249"/>
                </a:lnTo>
                <a:lnTo>
                  <a:pt x="5756072" y="661045"/>
                </a:lnTo>
                <a:lnTo>
                  <a:pt x="5751363" y="638855"/>
                </a:lnTo>
                <a:lnTo>
                  <a:pt x="5738762" y="620341"/>
                </a:lnTo>
                <a:lnTo>
                  <a:pt x="5720184" y="607789"/>
                </a:lnTo>
                <a:lnTo>
                  <a:pt x="5697443" y="603034"/>
                </a:lnTo>
                <a:lnTo>
                  <a:pt x="5697443" y="602731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3" name="object 3"/>
          <p:cNvGrpSpPr/>
          <p:nvPr/>
        </p:nvGrpSpPr>
        <p:grpSpPr>
          <a:xfrm>
            <a:off x="690880" y="541401"/>
            <a:ext cx="5807710" cy="2822575"/>
            <a:chOff x="690880" y="541401"/>
            <a:chExt cx="5807710" cy="2822575"/>
          </a:xfrm>
        </p:grpSpPr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541401"/>
              <a:ext cx="5807329" cy="155409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90880" y="1809495"/>
              <a:ext cx="4811649" cy="1554099"/>
            </a:xfrm>
            <a:prstGeom prst="rect">
              <a:avLst/>
            </a:prstGeom>
          </p:spPr>
        </p:pic>
      </p:grpSp>
      <p:pic>
        <p:nvPicPr>
          <p:cNvPr id="6" name="object 6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571500" y="3495675"/>
            <a:ext cx="4162425" cy="581025"/>
          </a:xfrm>
          <a:prstGeom prst="rect">
            <a:avLst/>
          </a:prstGeom>
        </p:spPr>
      </p:pic>
      <p:pic>
        <p:nvPicPr>
          <p:cNvPr id="7" name="object 7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6343650" y="3495675"/>
            <a:ext cx="5162550" cy="581025"/>
          </a:xfrm>
          <a:prstGeom prst="rect">
            <a:avLst/>
          </a:prstGeom>
        </p:spPr>
      </p:pic>
      <p:sp>
        <p:nvSpPr>
          <p:cNvPr id="8" name="object 8"/>
          <p:cNvSpPr txBox="1"/>
          <p:nvPr/>
        </p:nvSpPr>
        <p:spPr>
          <a:xfrm>
            <a:off x="6323076" y="4293552"/>
            <a:ext cx="5022215" cy="1812925"/>
          </a:xfrm>
          <a:prstGeom prst="rect">
            <a:avLst/>
          </a:prstGeom>
        </p:spPr>
        <p:txBody>
          <a:bodyPr vert="horz" wrap="square" lIns="0" tIns="23495" rIns="0" bIns="0" rtlCol="0">
            <a:spAutoFit/>
          </a:bodyPr>
          <a:lstStyle/>
          <a:p>
            <a:pPr marL="12700" marR="5080">
              <a:lnSpc>
                <a:spcPct val="97100"/>
              </a:lnSpc>
              <a:spcBef>
                <a:spcPts val="18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volta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ricevuti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via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radio,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micro:bit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collegata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computer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invia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tramite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seriale</a:t>
            </a:r>
            <a:r>
              <a:rPr sz="2400" b="1" spc="-9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USB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(utilizzando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MicroPython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il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modulo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Python).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8180" y="4220781"/>
            <a:ext cx="4163695" cy="7639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utilizzato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due</a:t>
            </a:r>
            <a:r>
              <a:rPr sz="2400" spc="-10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schede</a:t>
            </a:r>
            <a:endParaRPr sz="2400">
              <a:latin typeface="Arial MT"/>
              <a:cs typeface="Arial MT"/>
            </a:endParaRPr>
          </a:p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micro:bit: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8180" y="4955222"/>
            <a:ext cx="5013960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4965" indent="-342265">
              <a:lnSpc>
                <a:spcPts val="2865"/>
              </a:lnSpc>
              <a:spcBef>
                <a:spcPts val="10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configurata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1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“sensore”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(raccoglie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dati)</a:t>
            </a:r>
            <a:endParaRPr sz="2400">
              <a:latin typeface="Arial MT"/>
              <a:cs typeface="Arial MT"/>
            </a:endParaRPr>
          </a:p>
          <a:p>
            <a:pPr marL="354965" indent="-342265">
              <a:lnSpc>
                <a:spcPts val="2865"/>
              </a:lnSpc>
              <a:spcBef>
                <a:spcPts val="50"/>
              </a:spcBef>
              <a:buChar char="•"/>
              <a:tabLst>
                <a:tab pos="354965" algn="l"/>
              </a:tabLst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come</a:t>
            </a:r>
            <a:r>
              <a:rPr sz="2400" spc="-6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“ricevitore”</a:t>
            </a:r>
            <a:r>
              <a:rPr sz="2400" spc="-114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(collegata</a:t>
            </a:r>
            <a:r>
              <a:rPr sz="24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al</a:t>
            </a:r>
            <a:endParaRPr sz="2400">
              <a:latin typeface="Arial MT"/>
              <a:cs typeface="Arial MT"/>
            </a:endParaRPr>
          </a:p>
          <a:p>
            <a:pPr marL="355600">
              <a:lnSpc>
                <a:spcPts val="2865"/>
              </a:lnSpc>
            </a:pP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PC)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347216" y="3598481"/>
            <a:ext cx="2613025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2400" dirty="0" err="1">
                <a:solidFill>
                  <a:srgbClr val="FFFFFF"/>
                </a:solidFill>
                <a:latin typeface="Calibri"/>
                <a:cs typeface="Calibri"/>
              </a:rPr>
              <a:t>M</a:t>
            </a:r>
            <a:r>
              <a:rPr sz="2400" dirty="0" err="1">
                <a:solidFill>
                  <a:srgbClr val="FFFFFF"/>
                </a:solidFill>
                <a:latin typeface="Calibri"/>
                <a:cs typeface="Calibri"/>
              </a:rPr>
              <a:t>icro:bit</a:t>
            </a:r>
            <a:r>
              <a:rPr sz="2400" spc="-7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dirty="0">
                <a:solidFill>
                  <a:srgbClr val="FFFFFF"/>
                </a:solidFill>
                <a:latin typeface="Calibri"/>
                <a:cs typeface="Calibri"/>
              </a:rPr>
              <a:t>con</a:t>
            </a:r>
            <a:r>
              <a:rPr sz="2400" spc="-100" dirty="0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Calibri"/>
                <a:cs typeface="Calibri"/>
              </a:rPr>
              <a:t>sensori</a:t>
            </a:r>
            <a:endParaRPr sz="2400" dirty="0">
              <a:latin typeface="Calibri"/>
              <a:cs typeface="Calibri"/>
            </a:endParaRPr>
          </a:p>
        </p:txBody>
      </p:sp>
      <p:pic>
        <p:nvPicPr>
          <p:cNvPr id="12" name="object 12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1238250" y="6648450"/>
            <a:ext cx="2819400" cy="2295525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7356093" y="3638867"/>
            <a:ext cx="3116580" cy="39179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Comunicazione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4" name="object 14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2496800" y="3495675"/>
            <a:ext cx="5153025" cy="581025"/>
          </a:xfrm>
          <a:prstGeom prst="rect">
            <a:avLst/>
          </a:prstGeom>
        </p:spPr>
      </p:pic>
      <p:sp>
        <p:nvSpPr>
          <p:cNvPr id="15" name="object 15"/>
          <p:cNvSpPr txBox="1"/>
          <p:nvPr/>
        </p:nvSpPr>
        <p:spPr>
          <a:xfrm>
            <a:off x="12115800" y="3638867"/>
            <a:ext cx="6172201" cy="1823576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Pytho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n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(Flask)</a:t>
            </a:r>
            <a:endParaRPr lang="en-US" sz="2400" spc="-10" dirty="0">
              <a:solidFill>
                <a:srgbClr val="FFFFFF"/>
              </a:solidFill>
              <a:latin typeface="Arial MT"/>
              <a:cs typeface="Arial MT"/>
            </a:endParaRPr>
          </a:p>
          <a:p>
            <a:pPr marL="1536700" marR="2665730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420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Sul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PC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7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7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web</a:t>
            </a:r>
            <a:r>
              <a:rPr sz="2400" b="1" spc="-5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app</a:t>
            </a:r>
            <a:endParaRPr sz="2400" dirty="0">
              <a:latin typeface="Arial"/>
              <a:cs typeface="Arial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con</a:t>
            </a:r>
            <a:r>
              <a:rPr sz="2400" b="1" spc="-2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2400" b="1" dirty="0">
                <a:solidFill>
                  <a:srgbClr val="FFFFFF"/>
                </a:solidFill>
                <a:latin typeface="Arial"/>
                <a:cs typeface="Arial"/>
              </a:rPr>
              <a:t>Flask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,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legge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dati</a:t>
            </a:r>
            <a:r>
              <a:rPr sz="2400" spc="-4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dalla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porta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seriale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li</a:t>
            </a:r>
            <a:r>
              <a:rPr sz="2400" spc="-5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in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tempo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reale</a:t>
            </a:r>
            <a:r>
              <a:rPr sz="2400" spc="-3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su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pagina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0" dirty="0">
                <a:solidFill>
                  <a:srgbClr val="FFFFFF"/>
                </a:solidFill>
                <a:latin typeface="Arial MT"/>
                <a:cs typeface="Arial MT"/>
              </a:rPr>
              <a:t>web.</a:t>
            </a:r>
            <a:endParaRPr sz="2400" dirty="0">
              <a:latin typeface="Arial MT"/>
              <a:cs typeface="Arial MT"/>
            </a:endParaRPr>
          </a:p>
        </p:txBody>
      </p:sp>
      <p:pic>
        <p:nvPicPr>
          <p:cNvPr id="16" name="object 16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6343650" y="6477000"/>
            <a:ext cx="5162550" cy="590550"/>
          </a:xfrm>
          <a:prstGeom prst="rect">
            <a:avLst/>
          </a:prstGeom>
        </p:spPr>
      </p:pic>
      <p:sp>
        <p:nvSpPr>
          <p:cNvPr id="17" name="object 17"/>
          <p:cNvSpPr txBox="1"/>
          <p:nvPr/>
        </p:nvSpPr>
        <p:spPr>
          <a:xfrm>
            <a:off x="6323076" y="6622097"/>
            <a:ext cx="5411724" cy="2172711"/>
          </a:xfrm>
          <a:prstGeom prst="rect">
            <a:avLst/>
          </a:prstGeom>
        </p:spPr>
        <p:txBody>
          <a:bodyPr vert="horz" wrap="square" lIns="0" tIns="34925" rIns="0" bIns="0" rtlCol="0">
            <a:spAutoFit/>
          </a:bodyPr>
          <a:lstStyle/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HTML/CS</a:t>
            </a:r>
            <a:r>
              <a:rPr lang="en-US" sz="2400" spc="-10" dirty="0">
                <a:solidFill>
                  <a:srgbClr val="FFFFFF"/>
                </a:solidFill>
                <a:latin typeface="Arial MT"/>
                <a:cs typeface="Arial MT"/>
              </a:rPr>
              <a:t>S/ JS</a:t>
            </a:r>
          </a:p>
          <a:p>
            <a:pPr marL="1714500" marR="1403985">
              <a:lnSpc>
                <a:spcPts val="2780"/>
              </a:lnSpc>
              <a:spcBef>
                <a:spcPts val="275"/>
              </a:spcBef>
            </a:pPr>
            <a:endParaRPr sz="2400" dirty="0">
              <a:latin typeface="Arial MT"/>
              <a:cs typeface="Arial MT"/>
            </a:endParaRPr>
          </a:p>
          <a:p>
            <a:pPr marL="12700">
              <a:lnSpc>
                <a:spcPts val="2285"/>
              </a:lnSpc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La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parte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grafica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è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semplice</a:t>
            </a:r>
            <a:r>
              <a:rPr sz="2400" spc="-10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25" dirty="0">
                <a:solidFill>
                  <a:srgbClr val="FFFFFF"/>
                </a:solidFill>
                <a:latin typeface="Arial MT"/>
                <a:cs typeface="Arial MT"/>
              </a:rPr>
              <a:t>ma</a:t>
            </a:r>
            <a:endParaRPr sz="2400" dirty="0">
              <a:latin typeface="Arial MT"/>
              <a:cs typeface="Arial MT"/>
            </a:endParaRPr>
          </a:p>
          <a:p>
            <a:pPr marL="12700" marR="5080">
              <a:lnSpc>
                <a:spcPct val="97700"/>
              </a:lnSpc>
              <a:spcBef>
                <a:spcPts val="15"/>
              </a:spcBef>
            </a:pP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chiara: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abbiamo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creato</a:t>
            </a:r>
            <a:r>
              <a:rPr sz="2400" spc="-6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una</a:t>
            </a:r>
            <a:r>
              <a:rPr sz="2400" spc="-8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piccola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dashboard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che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mostra</a:t>
            </a:r>
            <a:r>
              <a:rPr sz="2400" spc="-3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i</a:t>
            </a:r>
            <a:r>
              <a:rPr sz="2400" spc="-4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valori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aggiornati</a:t>
            </a:r>
            <a:r>
              <a:rPr sz="24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dirty="0">
                <a:solidFill>
                  <a:srgbClr val="FFFFFF"/>
                </a:solidFill>
                <a:latin typeface="Arial MT"/>
                <a:cs typeface="Arial MT"/>
              </a:rPr>
              <a:t>dei</a:t>
            </a:r>
            <a:r>
              <a:rPr sz="2400" spc="-9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400" spc="-10" dirty="0">
                <a:solidFill>
                  <a:srgbClr val="FFFFFF"/>
                </a:solidFill>
                <a:latin typeface="Arial MT"/>
                <a:cs typeface="Arial MT"/>
              </a:rPr>
              <a:t>sensori</a:t>
            </a:r>
            <a:endParaRPr sz="2400" dirty="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13335000" y="0"/>
            <a:ext cx="4953000" cy="6200775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381000" y="9029700"/>
            <a:ext cx="3933825" cy="676275"/>
            <a:chOff x="381000" y="9029700"/>
            <a:chExt cx="3933825" cy="676275"/>
          </a:xfrm>
        </p:grpSpPr>
        <p:sp>
          <p:nvSpPr>
            <p:cNvPr id="4" name="object 4"/>
            <p:cNvSpPr/>
            <p:nvPr/>
          </p:nvSpPr>
          <p:spPr>
            <a:xfrm>
              <a:off x="381000" y="9029700"/>
              <a:ext cx="3933825" cy="676275"/>
            </a:xfrm>
            <a:custGeom>
              <a:avLst/>
              <a:gdLst/>
              <a:ahLst/>
              <a:cxnLst/>
              <a:rect l="l" t="t" r="r" b="b"/>
              <a:pathLst>
                <a:path w="3933825" h="676275">
                  <a:moveTo>
                    <a:pt x="3630549" y="0"/>
                  </a:moveTo>
                  <a:lnTo>
                    <a:pt x="303237" y="0"/>
                  </a:lnTo>
                  <a:lnTo>
                    <a:pt x="258427" y="3666"/>
                  </a:lnTo>
                  <a:lnTo>
                    <a:pt x="215658" y="14315"/>
                  </a:lnTo>
                  <a:lnTo>
                    <a:pt x="175399" y="31426"/>
                  </a:lnTo>
                  <a:lnTo>
                    <a:pt x="138121" y="54474"/>
                  </a:lnTo>
                  <a:lnTo>
                    <a:pt x="104291" y="82937"/>
                  </a:lnTo>
                  <a:lnTo>
                    <a:pt x="74378" y="116292"/>
                  </a:lnTo>
                  <a:lnTo>
                    <a:pt x="48853" y="154015"/>
                  </a:lnTo>
                  <a:lnTo>
                    <a:pt x="28183" y="195584"/>
                  </a:lnTo>
                  <a:lnTo>
                    <a:pt x="12838" y="240476"/>
                  </a:lnTo>
                  <a:lnTo>
                    <a:pt x="3287" y="288168"/>
                  </a:lnTo>
                  <a:lnTo>
                    <a:pt x="0" y="338137"/>
                  </a:lnTo>
                  <a:lnTo>
                    <a:pt x="3287" y="388106"/>
                  </a:lnTo>
                  <a:lnTo>
                    <a:pt x="12838" y="435798"/>
                  </a:lnTo>
                  <a:lnTo>
                    <a:pt x="28183" y="480690"/>
                  </a:lnTo>
                  <a:lnTo>
                    <a:pt x="48853" y="522259"/>
                  </a:lnTo>
                  <a:lnTo>
                    <a:pt x="74378" y="559982"/>
                  </a:lnTo>
                  <a:lnTo>
                    <a:pt x="104291" y="593337"/>
                  </a:lnTo>
                  <a:lnTo>
                    <a:pt x="138121" y="621800"/>
                  </a:lnTo>
                  <a:lnTo>
                    <a:pt x="175399" y="644848"/>
                  </a:lnTo>
                  <a:lnTo>
                    <a:pt x="215658" y="661959"/>
                  </a:lnTo>
                  <a:lnTo>
                    <a:pt x="258427" y="672608"/>
                  </a:lnTo>
                  <a:lnTo>
                    <a:pt x="303237" y="676275"/>
                  </a:lnTo>
                  <a:lnTo>
                    <a:pt x="3630549" y="676275"/>
                  </a:lnTo>
                  <a:lnTo>
                    <a:pt x="3675369" y="672608"/>
                  </a:lnTo>
                  <a:lnTo>
                    <a:pt x="3718145" y="661959"/>
                  </a:lnTo>
                  <a:lnTo>
                    <a:pt x="3758410" y="644848"/>
                  </a:lnTo>
                  <a:lnTo>
                    <a:pt x="3795694" y="621800"/>
                  </a:lnTo>
                  <a:lnTo>
                    <a:pt x="3829527" y="593337"/>
                  </a:lnTo>
                  <a:lnTo>
                    <a:pt x="3859442" y="559982"/>
                  </a:lnTo>
                  <a:lnTo>
                    <a:pt x="3884969" y="522259"/>
                  </a:lnTo>
                  <a:lnTo>
                    <a:pt x="3905640" y="480690"/>
                  </a:lnTo>
                  <a:lnTo>
                    <a:pt x="3920986" y="435798"/>
                  </a:lnTo>
                  <a:lnTo>
                    <a:pt x="3930537" y="388106"/>
                  </a:lnTo>
                  <a:lnTo>
                    <a:pt x="3933825" y="338137"/>
                  </a:lnTo>
                  <a:lnTo>
                    <a:pt x="3930537" y="288168"/>
                  </a:lnTo>
                  <a:lnTo>
                    <a:pt x="3920986" y="240476"/>
                  </a:lnTo>
                  <a:lnTo>
                    <a:pt x="3905640" y="195584"/>
                  </a:lnTo>
                  <a:lnTo>
                    <a:pt x="3884969" y="154015"/>
                  </a:lnTo>
                  <a:lnTo>
                    <a:pt x="3859442" y="116292"/>
                  </a:lnTo>
                  <a:lnTo>
                    <a:pt x="3829527" y="82937"/>
                  </a:lnTo>
                  <a:lnTo>
                    <a:pt x="3795694" y="54474"/>
                  </a:lnTo>
                  <a:lnTo>
                    <a:pt x="3758410" y="31426"/>
                  </a:lnTo>
                  <a:lnTo>
                    <a:pt x="3718145" y="14315"/>
                  </a:lnTo>
                  <a:lnTo>
                    <a:pt x="3675369" y="3666"/>
                  </a:lnTo>
                  <a:lnTo>
                    <a:pt x="3630549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97927" y="9204642"/>
              <a:ext cx="2421636" cy="343217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528637" y="365759"/>
            <a:ext cx="14739619" cy="1553845"/>
            <a:chOff x="528637" y="365759"/>
            <a:chExt cx="14739619" cy="155384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28637" y="365759"/>
              <a:ext cx="6646291" cy="1553845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826250" y="365759"/>
              <a:ext cx="2144268" cy="1553845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8541639" y="365759"/>
              <a:ext cx="4891912" cy="1553845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3197205" y="365759"/>
              <a:ext cx="2070988" cy="1553845"/>
            </a:xfrm>
            <a:prstGeom prst="rect">
              <a:avLst/>
            </a:prstGeom>
          </p:spPr>
        </p:pic>
      </p:grpSp>
      <p:grpSp>
        <p:nvGrpSpPr>
          <p:cNvPr id="11" name="object 11"/>
          <p:cNvGrpSpPr/>
          <p:nvPr/>
        </p:nvGrpSpPr>
        <p:grpSpPr>
          <a:xfrm>
            <a:off x="6981825" y="9020175"/>
            <a:ext cx="4381500" cy="676275"/>
            <a:chOff x="6981825" y="9020175"/>
            <a:chExt cx="4381500" cy="676275"/>
          </a:xfrm>
        </p:grpSpPr>
        <p:sp>
          <p:nvSpPr>
            <p:cNvPr id="12" name="object 12"/>
            <p:cNvSpPr/>
            <p:nvPr/>
          </p:nvSpPr>
          <p:spPr>
            <a:xfrm>
              <a:off x="6981825" y="9020175"/>
              <a:ext cx="4381500" cy="676275"/>
            </a:xfrm>
            <a:custGeom>
              <a:avLst/>
              <a:gdLst/>
              <a:ahLst/>
              <a:cxnLst/>
              <a:rect l="l" t="t" r="r" b="b"/>
              <a:pathLst>
                <a:path w="4381500" h="676275">
                  <a:moveTo>
                    <a:pt x="4043806" y="0"/>
                  </a:moveTo>
                  <a:lnTo>
                    <a:pt x="337693" y="0"/>
                  </a:lnTo>
                  <a:lnTo>
                    <a:pt x="291884" y="3086"/>
                  </a:lnTo>
                  <a:lnTo>
                    <a:pt x="247943" y="12078"/>
                  </a:lnTo>
                  <a:lnTo>
                    <a:pt x="206275" y="26571"/>
                  </a:lnTo>
                  <a:lnTo>
                    <a:pt x="167282" y="46164"/>
                  </a:lnTo>
                  <a:lnTo>
                    <a:pt x="131367" y="70453"/>
                  </a:lnTo>
                  <a:lnTo>
                    <a:pt x="98933" y="99036"/>
                  </a:lnTo>
                  <a:lnTo>
                    <a:pt x="70382" y="131509"/>
                  </a:lnTo>
                  <a:lnTo>
                    <a:pt x="46119" y="167470"/>
                  </a:lnTo>
                  <a:lnTo>
                    <a:pt x="26546" y="206516"/>
                  </a:lnTo>
                  <a:lnTo>
                    <a:pt x="12067" y="248245"/>
                  </a:lnTo>
                  <a:lnTo>
                    <a:pt x="3084" y="292253"/>
                  </a:lnTo>
                  <a:lnTo>
                    <a:pt x="0" y="338137"/>
                  </a:lnTo>
                  <a:lnTo>
                    <a:pt x="3084" y="384021"/>
                  </a:lnTo>
                  <a:lnTo>
                    <a:pt x="12067" y="428029"/>
                  </a:lnTo>
                  <a:lnTo>
                    <a:pt x="26546" y="469758"/>
                  </a:lnTo>
                  <a:lnTo>
                    <a:pt x="46119" y="508804"/>
                  </a:lnTo>
                  <a:lnTo>
                    <a:pt x="70382" y="544765"/>
                  </a:lnTo>
                  <a:lnTo>
                    <a:pt x="98933" y="577238"/>
                  </a:lnTo>
                  <a:lnTo>
                    <a:pt x="131367" y="605821"/>
                  </a:lnTo>
                  <a:lnTo>
                    <a:pt x="167282" y="630110"/>
                  </a:lnTo>
                  <a:lnTo>
                    <a:pt x="206275" y="649703"/>
                  </a:lnTo>
                  <a:lnTo>
                    <a:pt x="247943" y="664196"/>
                  </a:lnTo>
                  <a:lnTo>
                    <a:pt x="291884" y="673188"/>
                  </a:lnTo>
                  <a:lnTo>
                    <a:pt x="337693" y="676275"/>
                  </a:lnTo>
                  <a:lnTo>
                    <a:pt x="4043806" y="676275"/>
                  </a:lnTo>
                  <a:lnTo>
                    <a:pt x="4089615" y="673188"/>
                  </a:lnTo>
                  <a:lnTo>
                    <a:pt x="4133556" y="664196"/>
                  </a:lnTo>
                  <a:lnTo>
                    <a:pt x="4175224" y="649703"/>
                  </a:lnTo>
                  <a:lnTo>
                    <a:pt x="4214217" y="630110"/>
                  </a:lnTo>
                  <a:lnTo>
                    <a:pt x="4250132" y="605821"/>
                  </a:lnTo>
                  <a:lnTo>
                    <a:pt x="4282566" y="577238"/>
                  </a:lnTo>
                  <a:lnTo>
                    <a:pt x="4311117" y="544765"/>
                  </a:lnTo>
                  <a:lnTo>
                    <a:pt x="4335380" y="508804"/>
                  </a:lnTo>
                  <a:lnTo>
                    <a:pt x="4354953" y="469758"/>
                  </a:lnTo>
                  <a:lnTo>
                    <a:pt x="4369432" y="428029"/>
                  </a:lnTo>
                  <a:lnTo>
                    <a:pt x="4378415" y="384021"/>
                  </a:lnTo>
                  <a:lnTo>
                    <a:pt x="4381500" y="338137"/>
                  </a:lnTo>
                  <a:lnTo>
                    <a:pt x="4378415" y="292253"/>
                  </a:lnTo>
                  <a:lnTo>
                    <a:pt x="4369432" y="248245"/>
                  </a:lnTo>
                  <a:lnTo>
                    <a:pt x="4354953" y="206516"/>
                  </a:lnTo>
                  <a:lnTo>
                    <a:pt x="4335380" y="167470"/>
                  </a:lnTo>
                  <a:lnTo>
                    <a:pt x="4311117" y="131509"/>
                  </a:lnTo>
                  <a:lnTo>
                    <a:pt x="4282566" y="99036"/>
                  </a:lnTo>
                  <a:lnTo>
                    <a:pt x="4250132" y="70453"/>
                  </a:lnTo>
                  <a:lnTo>
                    <a:pt x="4214217" y="46164"/>
                  </a:lnTo>
                  <a:lnTo>
                    <a:pt x="4175224" y="26571"/>
                  </a:lnTo>
                  <a:lnTo>
                    <a:pt x="4133556" y="12078"/>
                  </a:lnTo>
                  <a:lnTo>
                    <a:pt x="4089615" y="3086"/>
                  </a:lnTo>
                  <a:lnTo>
                    <a:pt x="4043806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3" name="object 13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189341" y="9204642"/>
              <a:ext cx="2096262" cy="343217"/>
            </a:xfrm>
            <a:prstGeom prst="rect">
              <a:avLst/>
            </a:prstGeom>
          </p:spPr>
        </p:pic>
      </p:grpSp>
      <p:grpSp>
        <p:nvGrpSpPr>
          <p:cNvPr id="14" name="object 14"/>
          <p:cNvGrpSpPr/>
          <p:nvPr/>
        </p:nvGrpSpPr>
        <p:grpSpPr>
          <a:xfrm>
            <a:off x="13458825" y="9105900"/>
            <a:ext cx="4371975" cy="676275"/>
            <a:chOff x="13458825" y="9105900"/>
            <a:chExt cx="4371975" cy="676275"/>
          </a:xfrm>
        </p:grpSpPr>
        <p:sp>
          <p:nvSpPr>
            <p:cNvPr id="15" name="object 15"/>
            <p:cNvSpPr/>
            <p:nvPr/>
          </p:nvSpPr>
          <p:spPr>
            <a:xfrm>
              <a:off x="13458825" y="9105900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8"/>
                  </a:lnTo>
                  <a:lnTo>
                    <a:pt x="205847" y="26571"/>
                  </a:lnTo>
                  <a:lnTo>
                    <a:pt x="166925" y="46164"/>
                  </a:lnTo>
                  <a:lnTo>
                    <a:pt x="131079" y="70453"/>
                  </a:lnTo>
                  <a:lnTo>
                    <a:pt x="98710" y="99036"/>
                  </a:lnTo>
                  <a:lnTo>
                    <a:pt x="70221" y="131509"/>
                  </a:lnTo>
                  <a:lnTo>
                    <a:pt x="46011" y="167470"/>
                  </a:lnTo>
                  <a:lnTo>
                    <a:pt x="26483" y="206516"/>
                  </a:lnTo>
                  <a:lnTo>
                    <a:pt x="12037" y="248245"/>
                  </a:lnTo>
                  <a:lnTo>
                    <a:pt x="3076" y="292253"/>
                  </a:lnTo>
                  <a:lnTo>
                    <a:pt x="0" y="338137"/>
                  </a:lnTo>
                  <a:lnTo>
                    <a:pt x="3076" y="384021"/>
                  </a:lnTo>
                  <a:lnTo>
                    <a:pt x="12037" y="428029"/>
                  </a:lnTo>
                  <a:lnTo>
                    <a:pt x="26483" y="469758"/>
                  </a:lnTo>
                  <a:lnTo>
                    <a:pt x="46011" y="508804"/>
                  </a:lnTo>
                  <a:lnTo>
                    <a:pt x="70221" y="544765"/>
                  </a:lnTo>
                  <a:lnTo>
                    <a:pt x="98710" y="577238"/>
                  </a:lnTo>
                  <a:lnTo>
                    <a:pt x="131079" y="605821"/>
                  </a:lnTo>
                  <a:lnTo>
                    <a:pt x="166925" y="630110"/>
                  </a:lnTo>
                  <a:lnTo>
                    <a:pt x="205847" y="649703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3"/>
                  </a:lnTo>
                  <a:lnTo>
                    <a:pt x="4205049" y="630110"/>
                  </a:lnTo>
                  <a:lnTo>
                    <a:pt x="4240895" y="605821"/>
                  </a:lnTo>
                  <a:lnTo>
                    <a:pt x="4273264" y="577238"/>
                  </a:lnTo>
                  <a:lnTo>
                    <a:pt x="4301753" y="544765"/>
                  </a:lnTo>
                  <a:lnTo>
                    <a:pt x="4325963" y="508804"/>
                  </a:lnTo>
                  <a:lnTo>
                    <a:pt x="4345491" y="469758"/>
                  </a:lnTo>
                  <a:lnTo>
                    <a:pt x="4359937" y="428029"/>
                  </a:lnTo>
                  <a:lnTo>
                    <a:pt x="4368898" y="384021"/>
                  </a:lnTo>
                  <a:lnTo>
                    <a:pt x="4371975" y="338137"/>
                  </a:lnTo>
                  <a:lnTo>
                    <a:pt x="4368898" y="292253"/>
                  </a:lnTo>
                  <a:lnTo>
                    <a:pt x="4359937" y="248245"/>
                  </a:lnTo>
                  <a:lnTo>
                    <a:pt x="4345491" y="206516"/>
                  </a:lnTo>
                  <a:lnTo>
                    <a:pt x="4325963" y="167470"/>
                  </a:lnTo>
                  <a:lnTo>
                    <a:pt x="4301753" y="131509"/>
                  </a:lnTo>
                  <a:lnTo>
                    <a:pt x="4273264" y="99036"/>
                  </a:lnTo>
                  <a:lnTo>
                    <a:pt x="4240895" y="70453"/>
                  </a:lnTo>
                  <a:lnTo>
                    <a:pt x="4205049" y="46164"/>
                  </a:lnTo>
                  <a:lnTo>
                    <a:pt x="4166127" y="26571"/>
                  </a:lnTo>
                  <a:lnTo>
                    <a:pt x="4124530" y="12078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6" name="object 16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5007336" y="9284335"/>
              <a:ext cx="1373250" cy="343217"/>
            </a:xfrm>
            <a:prstGeom prst="rect">
              <a:avLst/>
            </a:prstGeom>
          </p:spPr>
        </p:pic>
      </p:grpSp>
      <p:pic>
        <p:nvPicPr>
          <p:cNvPr id="17" name="object 17"/>
          <p:cNvPicPr/>
          <p:nvPr/>
        </p:nvPicPr>
        <p:blipFill>
          <a:blip r:embed="rId10" cstate="print"/>
          <a:stretch>
            <a:fillRect/>
          </a:stretch>
        </p:blipFill>
        <p:spPr>
          <a:xfrm>
            <a:off x="14135100" y="6838950"/>
            <a:ext cx="3009900" cy="2143125"/>
          </a:xfrm>
          <a:prstGeom prst="rect">
            <a:avLst/>
          </a:prstGeom>
        </p:spPr>
      </p:pic>
      <p:pic>
        <p:nvPicPr>
          <p:cNvPr id="18" name="object 18"/>
          <p:cNvPicPr/>
          <p:nvPr/>
        </p:nvPicPr>
        <p:blipFill>
          <a:blip r:embed="rId11" cstate="print"/>
          <a:stretch>
            <a:fillRect/>
          </a:stretch>
        </p:blipFill>
        <p:spPr>
          <a:xfrm>
            <a:off x="1552575" y="6515100"/>
            <a:ext cx="1304925" cy="2409825"/>
          </a:xfrm>
          <a:prstGeom prst="rect">
            <a:avLst/>
          </a:prstGeom>
        </p:spPr>
      </p:pic>
      <p:pic>
        <p:nvPicPr>
          <p:cNvPr id="19" name="object 19"/>
          <p:cNvPicPr/>
          <p:nvPr/>
        </p:nvPicPr>
        <p:blipFill>
          <a:blip r:embed="rId12" cstate="print"/>
          <a:stretch>
            <a:fillRect/>
          </a:stretch>
        </p:blipFill>
        <p:spPr>
          <a:xfrm>
            <a:off x="1657350" y="2524125"/>
            <a:ext cx="1390650" cy="2105025"/>
          </a:xfrm>
          <a:prstGeom prst="rect">
            <a:avLst/>
          </a:prstGeom>
        </p:spPr>
      </p:pic>
      <p:pic>
        <p:nvPicPr>
          <p:cNvPr id="20" name="object 20"/>
          <p:cNvPicPr/>
          <p:nvPr/>
        </p:nvPicPr>
        <p:blipFill>
          <a:blip r:embed="rId13" cstate="print"/>
          <a:stretch>
            <a:fillRect/>
          </a:stretch>
        </p:blipFill>
        <p:spPr>
          <a:xfrm>
            <a:off x="8258175" y="2381250"/>
            <a:ext cx="1685925" cy="2552700"/>
          </a:xfrm>
          <a:prstGeom prst="rect">
            <a:avLst/>
          </a:prstGeom>
        </p:spPr>
      </p:pic>
      <p:pic>
        <p:nvPicPr>
          <p:cNvPr id="21" name="object 21"/>
          <p:cNvPicPr/>
          <p:nvPr/>
        </p:nvPicPr>
        <p:blipFill>
          <a:blip r:embed="rId14" cstate="print"/>
          <a:stretch>
            <a:fillRect/>
          </a:stretch>
        </p:blipFill>
        <p:spPr>
          <a:xfrm>
            <a:off x="8372475" y="6724650"/>
            <a:ext cx="1571625" cy="2381250"/>
          </a:xfrm>
          <a:prstGeom prst="rect">
            <a:avLst/>
          </a:prstGeom>
        </p:spPr>
      </p:pic>
      <p:pic>
        <p:nvPicPr>
          <p:cNvPr id="22" name="object 22"/>
          <p:cNvPicPr/>
          <p:nvPr/>
        </p:nvPicPr>
        <p:blipFill>
          <a:blip r:embed="rId15" cstate="print"/>
          <a:stretch>
            <a:fillRect/>
          </a:stretch>
        </p:blipFill>
        <p:spPr>
          <a:xfrm>
            <a:off x="14906625" y="2466975"/>
            <a:ext cx="1428750" cy="2162175"/>
          </a:xfrm>
          <a:prstGeom prst="rect">
            <a:avLst/>
          </a:prstGeom>
        </p:spPr>
      </p:pic>
      <p:grpSp>
        <p:nvGrpSpPr>
          <p:cNvPr id="23" name="object 23"/>
          <p:cNvGrpSpPr/>
          <p:nvPr/>
        </p:nvGrpSpPr>
        <p:grpSpPr>
          <a:xfrm>
            <a:off x="13335000" y="4886325"/>
            <a:ext cx="4371975" cy="676275"/>
            <a:chOff x="13335000" y="4886325"/>
            <a:chExt cx="4371975" cy="676275"/>
          </a:xfrm>
        </p:grpSpPr>
        <p:sp>
          <p:nvSpPr>
            <p:cNvPr id="24" name="object 24"/>
            <p:cNvSpPr/>
            <p:nvPr/>
          </p:nvSpPr>
          <p:spPr>
            <a:xfrm>
              <a:off x="13335000" y="4886325"/>
              <a:ext cx="4371975" cy="676275"/>
            </a:xfrm>
            <a:custGeom>
              <a:avLst/>
              <a:gdLst/>
              <a:ahLst/>
              <a:cxnLst/>
              <a:rect l="l" t="t" r="r" b="b"/>
              <a:pathLst>
                <a:path w="4371975" h="676275">
                  <a:moveTo>
                    <a:pt x="4034917" y="0"/>
                  </a:moveTo>
                  <a:lnTo>
                    <a:pt x="337057" y="0"/>
                  </a:lnTo>
                  <a:lnTo>
                    <a:pt x="291314" y="3086"/>
                  </a:lnTo>
                  <a:lnTo>
                    <a:pt x="247444" y="12077"/>
                  </a:lnTo>
                  <a:lnTo>
                    <a:pt x="205847" y="26570"/>
                  </a:lnTo>
                  <a:lnTo>
                    <a:pt x="166925" y="46162"/>
                  </a:lnTo>
                  <a:lnTo>
                    <a:pt x="131079" y="70448"/>
                  </a:lnTo>
                  <a:lnTo>
                    <a:pt x="98710" y="99028"/>
                  </a:lnTo>
                  <a:lnTo>
                    <a:pt x="70221" y="131496"/>
                  </a:lnTo>
                  <a:lnTo>
                    <a:pt x="46011" y="167451"/>
                  </a:lnTo>
                  <a:lnTo>
                    <a:pt x="26483" y="206490"/>
                  </a:lnTo>
                  <a:lnTo>
                    <a:pt x="12037" y="248208"/>
                  </a:lnTo>
                  <a:lnTo>
                    <a:pt x="3076" y="292204"/>
                  </a:lnTo>
                  <a:lnTo>
                    <a:pt x="0" y="338074"/>
                  </a:lnTo>
                  <a:lnTo>
                    <a:pt x="3076" y="383972"/>
                  </a:lnTo>
                  <a:lnTo>
                    <a:pt x="12037" y="427992"/>
                  </a:lnTo>
                  <a:lnTo>
                    <a:pt x="26483" y="469731"/>
                  </a:lnTo>
                  <a:lnTo>
                    <a:pt x="46011" y="508785"/>
                  </a:lnTo>
                  <a:lnTo>
                    <a:pt x="70221" y="544752"/>
                  </a:lnTo>
                  <a:lnTo>
                    <a:pt x="98710" y="577230"/>
                  </a:lnTo>
                  <a:lnTo>
                    <a:pt x="131079" y="605816"/>
                  </a:lnTo>
                  <a:lnTo>
                    <a:pt x="166925" y="630108"/>
                  </a:lnTo>
                  <a:lnTo>
                    <a:pt x="205847" y="649702"/>
                  </a:lnTo>
                  <a:lnTo>
                    <a:pt x="247444" y="664196"/>
                  </a:lnTo>
                  <a:lnTo>
                    <a:pt x="291314" y="673188"/>
                  </a:lnTo>
                  <a:lnTo>
                    <a:pt x="337057" y="676275"/>
                  </a:lnTo>
                  <a:lnTo>
                    <a:pt x="4034917" y="676275"/>
                  </a:lnTo>
                  <a:lnTo>
                    <a:pt x="4080660" y="673188"/>
                  </a:lnTo>
                  <a:lnTo>
                    <a:pt x="4124530" y="664196"/>
                  </a:lnTo>
                  <a:lnTo>
                    <a:pt x="4166127" y="649702"/>
                  </a:lnTo>
                  <a:lnTo>
                    <a:pt x="4205049" y="630108"/>
                  </a:lnTo>
                  <a:lnTo>
                    <a:pt x="4240895" y="605816"/>
                  </a:lnTo>
                  <a:lnTo>
                    <a:pt x="4273264" y="577230"/>
                  </a:lnTo>
                  <a:lnTo>
                    <a:pt x="4301753" y="544752"/>
                  </a:lnTo>
                  <a:lnTo>
                    <a:pt x="4325963" y="508785"/>
                  </a:lnTo>
                  <a:lnTo>
                    <a:pt x="4345491" y="469731"/>
                  </a:lnTo>
                  <a:lnTo>
                    <a:pt x="4359937" y="427992"/>
                  </a:lnTo>
                  <a:lnTo>
                    <a:pt x="4368898" y="383972"/>
                  </a:lnTo>
                  <a:lnTo>
                    <a:pt x="4371975" y="338074"/>
                  </a:lnTo>
                  <a:lnTo>
                    <a:pt x="4368898" y="292204"/>
                  </a:lnTo>
                  <a:lnTo>
                    <a:pt x="4359937" y="248208"/>
                  </a:lnTo>
                  <a:lnTo>
                    <a:pt x="4345491" y="206490"/>
                  </a:lnTo>
                  <a:lnTo>
                    <a:pt x="4325963" y="167451"/>
                  </a:lnTo>
                  <a:lnTo>
                    <a:pt x="4301753" y="131496"/>
                  </a:lnTo>
                  <a:lnTo>
                    <a:pt x="4273264" y="99028"/>
                  </a:lnTo>
                  <a:lnTo>
                    <a:pt x="4240895" y="70448"/>
                  </a:lnTo>
                  <a:lnTo>
                    <a:pt x="4205049" y="46162"/>
                  </a:lnTo>
                  <a:lnTo>
                    <a:pt x="4166127" y="26570"/>
                  </a:lnTo>
                  <a:lnTo>
                    <a:pt x="4124530" y="12077"/>
                  </a:lnTo>
                  <a:lnTo>
                    <a:pt x="4080660" y="3086"/>
                  </a:lnTo>
                  <a:lnTo>
                    <a:pt x="4034917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5" name="object 25"/>
            <p:cNvPicPr/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4709394" y="5053647"/>
              <a:ext cx="1970659" cy="343217"/>
            </a:xfrm>
            <a:prstGeom prst="rect">
              <a:avLst/>
            </a:prstGeom>
          </p:spPr>
        </p:pic>
      </p:grpSp>
      <p:grpSp>
        <p:nvGrpSpPr>
          <p:cNvPr id="26" name="object 26"/>
          <p:cNvGrpSpPr/>
          <p:nvPr/>
        </p:nvGrpSpPr>
        <p:grpSpPr>
          <a:xfrm>
            <a:off x="7391400" y="4914900"/>
            <a:ext cx="3705225" cy="676275"/>
            <a:chOff x="7391400" y="4914900"/>
            <a:chExt cx="3705225" cy="676275"/>
          </a:xfrm>
        </p:grpSpPr>
        <p:sp>
          <p:nvSpPr>
            <p:cNvPr id="27" name="object 27"/>
            <p:cNvSpPr/>
            <p:nvPr/>
          </p:nvSpPr>
          <p:spPr>
            <a:xfrm>
              <a:off x="7391400" y="4914900"/>
              <a:ext cx="3705225" cy="676275"/>
            </a:xfrm>
            <a:custGeom>
              <a:avLst/>
              <a:gdLst/>
              <a:ahLst/>
              <a:cxnLst/>
              <a:rect l="l" t="t" r="r" b="b"/>
              <a:pathLst>
                <a:path w="3705225" h="676275">
                  <a:moveTo>
                    <a:pt x="3419602" y="0"/>
                  </a:moveTo>
                  <a:lnTo>
                    <a:pt x="285623" y="0"/>
                  </a:lnTo>
                  <a:lnTo>
                    <a:pt x="243418" y="3666"/>
                  </a:lnTo>
                  <a:lnTo>
                    <a:pt x="203135" y="14315"/>
                  </a:lnTo>
                  <a:lnTo>
                    <a:pt x="165216" y="31425"/>
                  </a:lnTo>
                  <a:lnTo>
                    <a:pt x="130103" y="54471"/>
                  </a:lnTo>
                  <a:lnTo>
                    <a:pt x="98237" y="82931"/>
                  </a:lnTo>
                  <a:lnTo>
                    <a:pt x="70062" y="116282"/>
                  </a:lnTo>
                  <a:lnTo>
                    <a:pt x="46018" y="153999"/>
                  </a:lnTo>
                  <a:lnTo>
                    <a:pt x="26548" y="195560"/>
                  </a:lnTo>
                  <a:lnTo>
                    <a:pt x="12093" y="240442"/>
                  </a:lnTo>
                  <a:lnTo>
                    <a:pt x="3097" y="288121"/>
                  </a:lnTo>
                  <a:lnTo>
                    <a:pt x="0" y="338074"/>
                  </a:lnTo>
                  <a:lnTo>
                    <a:pt x="3097" y="388058"/>
                  </a:lnTo>
                  <a:lnTo>
                    <a:pt x="12093" y="435763"/>
                  </a:lnTo>
                  <a:lnTo>
                    <a:pt x="26548" y="480665"/>
                  </a:lnTo>
                  <a:lnTo>
                    <a:pt x="46018" y="522242"/>
                  </a:lnTo>
                  <a:lnTo>
                    <a:pt x="70062" y="559972"/>
                  </a:lnTo>
                  <a:lnTo>
                    <a:pt x="98237" y="593331"/>
                  </a:lnTo>
                  <a:lnTo>
                    <a:pt x="130103" y="621797"/>
                  </a:lnTo>
                  <a:lnTo>
                    <a:pt x="165216" y="644847"/>
                  </a:lnTo>
                  <a:lnTo>
                    <a:pt x="203135" y="661958"/>
                  </a:lnTo>
                  <a:lnTo>
                    <a:pt x="243418" y="672608"/>
                  </a:lnTo>
                  <a:lnTo>
                    <a:pt x="285623" y="676275"/>
                  </a:lnTo>
                  <a:lnTo>
                    <a:pt x="3419602" y="676275"/>
                  </a:lnTo>
                  <a:lnTo>
                    <a:pt x="3461806" y="672608"/>
                  </a:lnTo>
                  <a:lnTo>
                    <a:pt x="3502089" y="661958"/>
                  </a:lnTo>
                  <a:lnTo>
                    <a:pt x="3540008" y="644847"/>
                  </a:lnTo>
                  <a:lnTo>
                    <a:pt x="3575121" y="621797"/>
                  </a:lnTo>
                  <a:lnTo>
                    <a:pt x="3606987" y="593331"/>
                  </a:lnTo>
                  <a:lnTo>
                    <a:pt x="3635162" y="559972"/>
                  </a:lnTo>
                  <a:lnTo>
                    <a:pt x="3659206" y="522242"/>
                  </a:lnTo>
                  <a:lnTo>
                    <a:pt x="3678676" y="480665"/>
                  </a:lnTo>
                  <a:lnTo>
                    <a:pt x="3693131" y="435763"/>
                  </a:lnTo>
                  <a:lnTo>
                    <a:pt x="3702127" y="388058"/>
                  </a:lnTo>
                  <a:lnTo>
                    <a:pt x="3705225" y="338074"/>
                  </a:lnTo>
                  <a:lnTo>
                    <a:pt x="3702127" y="288121"/>
                  </a:lnTo>
                  <a:lnTo>
                    <a:pt x="3693131" y="240442"/>
                  </a:lnTo>
                  <a:lnTo>
                    <a:pt x="3678676" y="195560"/>
                  </a:lnTo>
                  <a:lnTo>
                    <a:pt x="3659206" y="153999"/>
                  </a:lnTo>
                  <a:lnTo>
                    <a:pt x="3635162" y="116282"/>
                  </a:lnTo>
                  <a:lnTo>
                    <a:pt x="3606987" y="82931"/>
                  </a:lnTo>
                  <a:lnTo>
                    <a:pt x="3575121" y="54471"/>
                  </a:lnTo>
                  <a:lnTo>
                    <a:pt x="3540008" y="31425"/>
                  </a:lnTo>
                  <a:lnTo>
                    <a:pt x="3502089" y="14315"/>
                  </a:lnTo>
                  <a:lnTo>
                    <a:pt x="3461806" y="3666"/>
                  </a:lnTo>
                  <a:lnTo>
                    <a:pt x="3419602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8" name="object 28"/>
            <p:cNvPicPr/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8225789" y="5081841"/>
              <a:ext cx="2159634" cy="343217"/>
            </a:xfrm>
            <a:prstGeom prst="rect">
              <a:avLst/>
            </a:prstGeom>
          </p:spPr>
        </p:pic>
      </p:grpSp>
      <p:grpSp>
        <p:nvGrpSpPr>
          <p:cNvPr id="29" name="object 29"/>
          <p:cNvGrpSpPr/>
          <p:nvPr/>
        </p:nvGrpSpPr>
        <p:grpSpPr>
          <a:xfrm>
            <a:off x="476250" y="4922837"/>
            <a:ext cx="3714750" cy="695960"/>
            <a:chOff x="476250" y="4922837"/>
            <a:chExt cx="3714750" cy="695960"/>
          </a:xfrm>
        </p:grpSpPr>
        <p:sp>
          <p:nvSpPr>
            <p:cNvPr id="30" name="object 30"/>
            <p:cNvSpPr/>
            <p:nvPr/>
          </p:nvSpPr>
          <p:spPr>
            <a:xfrm>
              <a:off x="476250" y="4924425"/>
              <a:ext cx="3714750" cy="676275"/>
            </a:xfrm>
            <a:custGeom>
              <a:avLst/>
              <a:gdLst/>
              <a:ahLst/>
              <a:cxnLst/>
              <a:rect l="l" t="t" r="r" b="b"/>
              <a:pathLst>
                <a:path w="3714750" h="676275">
                  <a:moveTo>
                    <a:pt x="3428365" y="0"/>
                  </a:moveTo>
                  <a:lnTo>
                    <a:pt x="286346" y="0"/>
                  </a:lnTo>
                  <a:lnTo>
                    <a:pt x="244033" y="3666"/>
                  </a:lnTo>
                  <a:lnTo>
                    <a:pt x="203647" y="14315"/>
                  </a:lnTo>
                  <a:lnTo>
                    <a:pt x="165632" y="31425"/>
                  </a:lnTo>
                  <a:lnTo>
                    <a:pt x="130430" y="54471"/>
                  </a:lnTo>
                  <a:lnTo>
                    <a:pt x="98484" y="82931"/>
                  </a:lnTo>
                  <a:lnTo>
                    <a:pt x="70237" y="116282"/>
                  </a:lnTo>
                  <a:lnTo>
                    <a:pt x="46133" y="153999"/>
                  </a:lnTo>
                  <a:lnTo>
                    <a:pt x="26614" y="195560"/>
                  </a:lnTo>
                  <a:lnTo>
                    <a:pt x="12124" y="240442"/>
                  </a:lnTo>
                  <a:lnTo>
                    <a:pt x="3104" y="288121"/>
                  </a:lnTo>
                  <a:lnTo>
                    <a:pt x="0" y="338074"/>
                  </a:lnTo>
                  <a:lnTo>
                    <a:pt x="3104" y="388058"/>
                  </a:lnTo>
                  <a:lnTo>
                    <a:pt x="12124" y="435763"/>
                  </a:lnTo>
                  <a:lnTo>
                    <a:pt x="26614" y="480665"/>
                  </a:lnTo>
                  <a:lnTo>
                    <a:pt x="46133" y="522242"/>
                  </a:lnTo>
                  <a:lnTo>
                    <a:pt x="70237" y="559972"/>
                  </a:lnTo>
                  <a:lnTo>
                    <a:pt x="98484" y="593331"/>
                  </a:lnTo>
                  <a:lnTo>
                    <a:pt x="130430" y="621797"/>
                  </a:lnTo>
                  <a:lnTo>
                    <a:pt x="165632" y="644847"/>
                  </a:lnTo>
                  <a:lnTo>
                    <a:pt x="203647" y="661958"/>
                  </a:lnTo>
                  <a:lnTo>
                    <a:pt x="244033" y="672608"/>
                  </a:lnTo>
                  <a:lnTo>
                    <a:pt x="286346" y="676275"/>
                  </a:lnTo>
                  <a:lnTo>
                    <a:pt x="3428365" y="676275"/>
                  </a:lnTo>
                  <a:lnTo>
                    <a:pt x="3470701" y="672608"/>
                  </a:lnTo>
                  <a:lnTo>
                    <a:pt x="3511104" y="661958"/>
                  </a:lnTo>
                  <a:lnTo>
                    <a:pt x="3549130" y="644847"/>
                  </a:lnTo>
                  <a:lnTo>
                    <a:pt x="3584338" y="621797"/>
                  </a:lnTo>
                  <a:lnTo>
                    <a:pt x="3616285" y="593331"/>
                  </a:lnTo>
                  <a:lnTo>
                    <a:pt x="3644530" y="559972"/>
                  </a:lnTo>
                  <a:lnTo>
                    <a:pt x="3668630" y="522242"/>
                  </a:lnTo>
                  <a:lnTo>
                    <a:pt x="3688144" y="480665"/>
                  </a:lnTo>
                  <a:lnTo>
                    <a:pt x="3702630" y="435763"/>
                  </a:lnTo>
                  <a:lnTo>
                    <a:pt x="3711646" y="388058"/>
                  </a:lnTo>
                  <a:lnTo>
                    <a:pt x="3714750" y="338074"/>
                  </a:lnTo>
                  <a:lnTo>
                    <a:pt x="3711646" y="288121"/>
                  </a:lnTo>
                  <a:lnTo>
                    <a:pt x="3702630" y="240442"/>
                  </a:lnTo>
                  <a:lnTo>
                    <a:pt x="3688144" y="195560"/>
                  </a:lnTo>
                  <a:lnTo>
                    <a:pt x="3668630" y="153999"/>
                  </a:lnTo>
                  <a:lnTo>
                    <a:pt x="3644530" y="116282"/>
                  </a:lnTo>
                  <a:lnTo>
                    <a:pt x="3616285" y="82931"/>
                  </a:lnTo>
                  <a:lnTo>
                    <a:pt x="3584338" y="54471"/>
                  </a:lnTo>
                  <a:lnTo>
                    <a:pt x="3549130" y="31425"/>
                  </a:lnTo>
                  <a:lnTo>
                    <a:pt x="3511104" y="14315"/>
                  </a:lnTo>
                  <a:lnTo>
                    <a:pt x="3470701" y="3666"/>
                  </a:lnTo>
                  <a:lnTo>
                    <a:pt x="3428365" y="0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31" name="object 31"/>
            <p:cNvPicPr/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12812" y="4922837"/>
              <a:ext cx="3017901" cy="343217"/>
            </a:xfrm>
            <a:prstGeom prst="rect">
              <a:avLst/>
            </a:prstGeom>
          </p:spPr>
        </p:pic>
        <p:pic>
          <p:nvPicPr>
            <p:cNvPr id="32" name="object 32"/>
            <p:cNvPicPr/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951736" y="5275262"/>
              <a:ext cx="889368" cy="34321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2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3" name="object 3"/>
          <p:cNvGrpSpPr/>
          <p:nvPr/>
        </p:nvGrpSpPr>
        <p:grpSpPr>
          <a:xfrm>
            <a:off x="1" y="0"/>
            <a:ext cx="18288000" cy="9934575"/>
            <a:chOff x="1" y="0"/>
            <a:chExt cx="18288000" cy="9934575"/>
          </a:xfrm>
        </p:grpSpPr>
        <p:pic>
          <p:nvPicPr>
            <p:cNvPr id="4" name="object 4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887199" y="0"/>
              <a:ext cx="6400800" cy="9934575"/>
            </a:xfrm>
            <a:prstGeom prst="rect">
              <a:avLst/>
            </a:prstGeom>
          </p:spPr>
        </p:pic>
        <p:sp>
          <p:nvSpPr>
            <p:cNvPr id="5" name="object 5"/>
            <p:cNvSpPr/>
            <p:nvPr/>
          </p:nvSpPr>
          <p:spPr>
            <a:xfrm>
              <a:off x="19050" y="1866900"/>
              <a:ext cx="18268950" cy="8039100"/>
            </a:xfrm>
            <a:custGeom>
              <a:avLst/>
              <a:gdLst/>
              <a:ahLst/>
              <a:cxnLst/>
              <a:rect l="l" t="t" r="r" b="b"/>
              <a:pathLst>
                <a:path w="18268950" h="8039100">
                  <a:moveTo>
                    <a:pt x="18268950" y="0"/>
                  </a:moveTo>
                  <a:lnTo>
                    <a:pt x="0" y="0"/>
                  </a:lnTo>
                  <a:lnTo>
                    <a:pt x="0" y="8039100"/>
                  </a:lnTo>
                  <a:lnTo>
                    <a:pt x="18268950" y="8039100"/>
                  </a:lnTo>
                  <a:lnTo>
                    <a:pt x="1826895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6" name="object 6"/>
            <p:cNvSpPr/>
            <p:nvPr/>
          </p:nvSpPr>
          <p:spPr>
            <a:xfrm>
              <a:off x="12223448" y="293933"/>
              <a:ext cx="5756275" cy="720725"/>
            </a:xfrm>
            <a:custGeom>
              <a:avLst/>
              <a:gdLst/>
              <a:ahLst/>
              <a:cxnLst/>
              <a:rect l="l" t="t" r="r" b="b"/>
              <a:pathLst>
                <a:path w="5756275" h="720725">
                  <a:moveTo>
                    <a:pt x="59375" y="0"/>
                  </a:moveTo>
                  <a:lnTo>
                    <a:pt x="35840" y="4655"/>
                  </a:lnTo>
                  <a:lnTo>
                    <a:pt x="36171" y="4655"/>
                  </a:lnTo>
                  <a:lnTo>
                    <a:pt x="17376" y="17252"/>
                  </a:lnTo>
                  <a:lnTo>
                    <a:pt x="4697" y="35913"/>
                  </a:lnTo>
                  <a:lnTo>
                    <a:pt x="0" y="58761"/>
                  </a:lnTo>
                  <a:lnTo>
                    <a:pt x="4595" y="81707"/>
                  </a:lnTo>
                  <a:lnTo>
                    <a:pt x="17239" y="100465"/>
                  </a:lnTo>
                  <a:lnTo>
                    <a:pt x="36202" y="113252"/>
                  </a:lnTo>
                  <a:lnTo>
                    <a:pt x="36596" y="113252"/>
                  </a:lnTo>
                  <a:lnTo>
                    <a:pt x="59073" y="117823"/>
                  </a:lnTo>
                  <a:lnTo>
                    <a:pt x="82139" y="113252"/>
                  </a:lnTo>
                  <a:lnTo>
                    <a:pt x="100997" y="100676"/>
                  </a:lnTo>
                  <a:lnTo>
                    <a:pt x="113737" y="81983"/>
                  </a:lnTo>
                  <a:lnTo>
                    <a:pt x="118450" y="59062"/>
                  </a:lnTo>
                  <a:lnTo>
                    <a:pt x="118450" y="58761"/>
                  </a:lnTo>
                  <a:lnTo>
                    <a:pt x="113767" y="35913"/>
                  </a:lnTo>
                  <a:lnTo>
                    <a:pt x="101103" y="17252"/>
                  </a:lnTo>
                  <a:lnTo>
                    <a:pt x="82344" y="4655"/>
                  </a:lnTo>
                  <a:lnTo>
                    <a:pt x="59375" y="0"/>
                  </a:lnTo>
                  <a:close/>
                </a:path>
                <a:path w="5756275" h="720725">
                  <a:moveTo>
                    <a:pt x="685862" y="0"/>
                  </a:moveTo>
                  <a:lnTo>
                    <a:pt x="662325" y="4656"/>
                  </a:lnTo>
                  <a:lnTo>
                    <a:pt x="662656" y="4656"/>
                  </a:lnTo>
                  <a:lnTo>
                    <a:pt x="643863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2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50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720725">
                  <a:moveTo>
                    <a:pt x="1312201" y="0"/>
                  </a:moveTo>
                  <a:lnTo>
                    <a:pt x="1289146" y="4627"/>
                  </a:lnTo>
                  <a:lnTo>
                    <a:pt x="1270319" y="17247"/>
                  </a:lnTo>
                  <a:lnTo>
                    <a:pt x="1257626" y="35969"/>
                  </a:lnTo>
                  <a:lnTo>
                    <a:pt x="1252972" y="58901"/>
                  </a:lnTo>
                  <a:lnTo>
                    <a:pt x="1257626" y="81837"/>
                  </a:lnTo>
                  <a:lnTo>
                    <a:pt x="1270319" y="100566"/>
                  </a:lnTo>
                  <a:lnTo>
                    <a:pt x="1289146" y="113193"/>
                  </a:lnTo>
                  <a:lnTo>
                    <a:pt x="1312201" y="117823"/>
                  </a:lnTo>
                  <a:lnTo>
                    <a:pt x="1335256" y="113193"/>
                  </a:lnTo>
                  <a:lnTo>
                    <a:pt x="1354083" y="100566"/>
                  </a:lnTo>
                  <a:lnTo>
                    <a:pt x="1366776" y="81837"/>
                  </a:lnTo>
                  <a:lnTo>
                    <a:pt x="1371431" y="58901"/>
                  </a:lnTo>
                  <a:lnTo>
                    <a:pt x="1366753" y="35969"/>
                  </a:lnTo>
                  <a:lnTo>
                    <a:pt x="1354068" y="17247"/>
                  </a:lnTo>
                  <a:lnTo>
                    <a:pt x="1335252" y="4627"/>
                  </a:lnTo>
                  <a:lnTo>
                    <a:pt x="1312201" y="0"/>
                  </a:lnTo>
                  <a:close/>
                </a:path>
                <a:path w="5756275" h="720725">
                  <a:moveTo>
                    <a:pt x="1939004" y="0"/>
                  </a:moveTo>
                  <a:lnTo>
                    <a:pt x="1938702" y="0"/>
                  </a:lnTo>
                  <a:lnTo>
                    <a:pt x="1915292" y="4698"/>
                  </a:lnTo>
                  <a:lnTo>
                    <a:pt x="1915460" y="4698"/>
                  </a:lnTo>
                  <a:lnTo>
                    <a:pt x="1896781" y="17305"/>
                  </a:lnTo>
                  <a:lnTo>
                    <a:pt x="1884127" y="35969"/>
                  </a:lnTo>
                  <a:lnTo>
                    <a:pt x="1879472" y="58901"/>
                  </a:lnTo>
                  <a:lnTo>
                    <a:pt x="1884127" y="81837"/>
                  </a:lnTo>
                  <a:lnTo>
                    <a:pt x="1896820" y="100566"/>
                  </a:lnTo>
                  <a:lnTo>
                    <a:pt x="1915647" y="113193"/>
                  </a:lnTo>
                  <a:lnTo>
                    <a:pt x="1938702" y="117823"/>
                  </a:lnTo>
                  <a:lnTo>
                    <a:pt x="1961745" y="113193"/>
                  </a:lnTo>
                  <a:lnTo>
                    <a:pt x="1980566" y="100566"/>
                  </a:lnTo>
                  <a:lnTo>
                    <a:pt x="1993257" y="81837"/>
                  </a:lnTo>
                  <a:lnTo>
                    <a:pt x="1997911" y="58901"/>
                  </a:lnTo>
                  <a:lnTo>
                    <a:pt x="1993251" y="35969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720725">
                  <a:moveTo>
                    <a:pt x="2565243" y="0"/>
                  </a:moveTo>
                  <a:lnTo>
                    <a:pt x="2542180" y="4627"/>
                  </a:lnTo>
                  <a:lnTo>
                    <a:pt x="2523318" y="17247"/>
                  </a:lnTo>
                  <a:lnTo>
                    <a:pt x="2510585" y="35969"/>
                  </a:lnTo>
                  <a:lnTo>
                    <a:pt x="2505912" y="58902"/>
                  </a:lnTo>
                  <a:lnTo>
                    <a:pt x="2510585" y="81837"/>
                  </a:lnTo>
                  <a:lnTo>
                    <a:pt x="2523318" y="100566"/>
                  </a:lnTo>
                  <a:lnTo>
                    <a:pt x="2542180" y="113193"/>
                  </a:lnTo>
                  <a:lnTo>
                    <a:pt x="2565243" y="117823"/>
                  </a:lnTo>
                  <a:lnTo>
                    <a:pt x="2588274" y="113193"/>
                  </a:lnTo>
                  <a:lnTo>
                    <a:pt x="2607067" y="100566"/>
                  </a:lnTo>
                  <a:lnTo>
                    <a:pt x="2619730" y="81837"/>
                  </a:lnTo>
                  <a:lnTo>
                    <a:pt x="2624371" y="58902"/>
                  </a:lnTo>
                  <a:lnTo>
                    <a:pt x="2619721" y="35969"/>
                  </a:lnTo>
                  <a:lnTo>
                    <a:pt x="2607028" y="17247"/>
                  </a:lnTo>
                  <a:lnTo>
                    <a:pt x="2588221" y="4627"/>
                  </a:lnTo>
                  <a:lnTo>
                    <a:pt x="2565243" y="0"/>
                  </a:lnTo>
                  <a:close/>
                </a:path>
                <a:path w="5756275" h="720725">
                  <a:moveTo>
                    <a:pt x="3191642" y="0"/>
                  </a:moveTo>
                  <a:lnTo>
                    <a:pt x="3168109" y="4656"/>
                  </a:lnTo>
                  <a:lnTo>
                    <a:pt x="3168440" y="4656"/>
                  </a:lnTo>
                  <a:lnTo>
                    <a:pt x="3149641" y="17252"/>
                  </a:lnTo>
                  <a:lnTo>
                    <a:pt x="3136969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7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1" y="117823"/>
                  </a:lnTo>
                  <a:lnTo>
                    <a:pt x="3214475" y="113252"/>
                  </a:lnTo>
                  <a:lnTo>
                    <a:pt x="3233290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1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720725">
                  <a:moveTo>
                    <a:pt x="3818547" y="0"/>
                  </a:moveTo>
                  <a:lnTo>
                    <a:pt x="3776445" y="17569"/>
                  </a:lnTo>
                  <a:lnTo>
                    <a:pt x="3759436" y="58761"/>
                  </a:lnTo>
                  <a:lnTo>
                    <a:pt x="3759317" y="59363"/>
                  </a:lnTo>
                  <a:lnTo>
                    <a:pt x="3764223" y="82261"/>
                  </a:lnTo>
                  <a:lnTo>
                    <a:pt x="3777076" y="100887"/>
                  </a:lnTo>
                  <a:lnTo>
                    <a:pt x="3795982" y="113367"/>
                  </a:lnTo>
                  <a:lnTo>
                    <a:pt x="3819051" y="117824"/>
                  </a:lnTo>
                  <a:lnTo>
                    <a:pt x="3842047" y="113053"/>
                  </a:lnTo>
                  <a:lnTo>
                    <a:pt x="3860749" y="100360"/>
                  </a:lnTo>
                  <a:lnTo>
                    <a:pt x="3873283" y="81634"/>
                  </a:lnTo>
                  <a:lnTo>
                    <a:pt x="3877658" y="59363"/>
                  </a:lnTo>
                  <a:lnTo>
                    <a:pt x="3877776" y="58761"/>
                  </a:lnTo>
                  <a:lnTo>
                    <a:pt x="3873216" y="36393"/>
                  </a:lnTo>
                  <a:lnTo>
                    <a:pt x="3873103" y="35836"/>
                  </a:lnTo>
                  <a:lnTo>
                    <a:pt x="3860370" y="17137"/>
                  </a:lnTo>
                  <a:lnTo>
                    <a:pt x="3841508" y="4554"/>
                  </a:lnTo>
                  <a:lnTo>
                    <a:pt x="3818547" y="0"/>
                  </a:lnTo>
                  <a:close/>
                </a:path>
                <a:path w="5756275" h="720725">
                  <a:moveTo>
                    <a:pt x="4444442" y="0"/>
                  </a:moveTo>
                  <a:lnTo>
                    <a:pt x="4421411" y="4627"/>
                  </a:lnTo>
                  <a:lnTo>
                    <a:pt x="4402618" y="17247"/>
                  </a:lnTo>
                  <a:lnTo>
                    <a:pt x="4389955" y="35969"/>
                  </a:lnTo>
                  <a:lnTo>
                    <a:pt x="4385313" y="58902"/>
                  </a:lnTo>
                  <a:lnTo>
                    <a:pt x="4389955" y="81837"/>
                  </a:lnTo>
                  <a:lnTo>
                    <a:pt x="4402618" y="100566"/>
                  </a:lnTo>
                  <a:lnTo>
                    <a:pt x="4421411" y="113193"/>
                  </a:lnTo>
                  <a:lnTo>
                    <a:pt x="4444442" y="117824"/>
                  </a:lnTo>
                  <a:lnTo>
                    <a:pt x="4467504" y="113193"/>
                  </a:lnTo>
                  <a:lnTo>
                    <a:pt x="4486367" y="100566"/>
                  </a:lnTo>
                  <a:lnTo>
                    <a:pt x="4499099" y="81837"/>
                  </a:lnTo>
                  <a:lnTo>
                    <a:pt x="4503772" y="58902"/>
                  </a:lnTo>
                  <a:lnTo>
                    <a:pt x="4499034" y="35970"/>
                  </a:lnTo>
                  <a:lnTo>
                    <a:pt x="4486328" y="17247"/>
                  </a:lnTo>
                  <a:lnTo>
                    <a:pt x="4467509" y="4627"/>
                  </a:lnTo>
                  <a:lnTo>
                    <a:pt x="4444442" y="0"/>
                  </a:lnTo>
                  <a:close/>
                </a:path>
                <a:path w="5756275" h="720725">
                  <a:moveTo>
                    <a:pt x="5071043" y="0"/>
                  </a:moveTo>
                  <a:lnTo>
                    <a:pt x="5047981" y="4627"/>
                  </a:lnTo>
                  <a:lnTo>
                    <a:pt x="5029118" y="17248"/>
                  </a:lnTo>
                  <a:lnTo>
                    <a:pt x="5016386" y="35970"/>
                  </a:lnTo>
                  <a:lnTo>
                    <a:pt x="5011713" y="58902"/>
                  </a:lnTo>
                  <a:lnTo>
                    <a:pt x="5016386" y="81837"/>
                  </a:lnTo>
                  <a:lnTo>
                    <a:pt x="5029118" y="100566"/>
                  </a:lnTo>
                  <a:lnTo>
                    <a:pt x="5047981" y="113193"/>
                  </a:lnTo>
                  <a:lnTo>
                    <a:pt x="5071043" y="117824"/>
                  </a:lnTo>
                  <a:lnTo>
                    <a:pt x="5094074" y="113193"/>
                  </a:lnTo>
                  <a:lnTo>
                    <a:pt x="5112867" y="100566"/>
                  </a:lnTo>
                  <a:lnTo>
                    <a:pt x="5125530" y="81837"/>
                  </a:lnTo>
                  <a:lnTo>
                    <a:pt x="5130172" y="58902"/>
                  </a:lnTo>
                  <a:lnTo>
                    <a:pt x="5125550" y="35970"/>
                  </a:lnTo>
                  <a:lnTo>
                    <a:pt x="5112905" y="17248"/>
                  </a:lnTo>
                  <a:lnTo>
                    <a:pt x="5094107" y="4627"/>
                  </a:lnTo>
                  <a:lnTo>
                    <a:pt x="5071043" y="0"/>
                  </a:lnTo>
                  <a:close/>
                </a:path>
                <a:path w="5756275" h="720725">
                  <a:moveTo>
                    <a:pt x="5697443" y="0"/>
                  </a:moveTo>
                  <a:lnTo>
                    <a:pt x="5674346" y="4389"/>
                  </a:lnTo>
                  <a:lnTo>
                    <a:pt x="5655392" y="16818"/>
                  </a:lnTo>
                  <a:lnTo>
                    <a:pt x="5642530" y="35413"/>
                  </a:lnTo>
                  <a:lnTo>
                    <a:pt x="5637709" y="58300"/>
                  </a:lnTo>
                  <a:lnTo>
                    <a:pt x="5642086" y="81281"/>
                  </a:lnTo>
                  <a:lnTo>
                    <a:pt x="5654560" y="100137"/>
                  </a:lnTo>
                  <a:lnTo>
                    <a:pt x="5673239" y="112955"/>
                  </a:lnTo>
                  <a:lnTo>
                    <a:pt x="5696232" y="117824"/>
                  </a:lnTo>
                  <a:lnTo>
                    <a:pt x="5719332" y="113423"/>
                  </a:lnTo>
                  <a:lnTo>
                    <a:pt x="5738308" y="100988"/>
                  </a:lnTo>
                  <a:lnTo>
                    <a:pt x="5751230" y="82391"/>
                  </a:lnTo>
                  <a:lnTo>
                    <a:pt x="5756168" y="59504"/>
                  </a:lnTo>
                  <a:lnTo>
                    <a:pt x="5756073" y="58300"/>
                  </a:lnTo>
                  <a:lnTo>
                    <a:pt x="5751476" y="36023"/>
                  </a:lnTo>
                  <a:lnTo>
                    <a:pt x="5738914" y="17411"/>
                  </a:lnTo>
                  <a:lnTo>
                    <a:pt x="5720297" y="4783"/>
                  </a:lnTo>
                  <a:lnTo>
                    <a:pt x="5697443" y="0"/>
                  </a:lnTo>
                  <a:close/>
                </a:path>
                <a:path w="5756275" h="720725">
                  <a:moveTo>
                    <a:pt x="59376" y="602731"/>
                  </a:moveTo>
                  <a:lnTo>
                    <a:pt x="36311" y="607303"/>
                  </a:lnTo>
                  <a:lnTo>
                    <a:pt x="17453" y="619881"/>
                  </a:lnTo>
                  <a:lnTo>
                    <a:pt x="4678" y="638746"/>
                  </a:lnTo>
                  <a:lnTo>
                    <a:pt x="20" y="661598"/>
                  </a:lnTo>
                  <a:lnTo>
                    <a:pt x="4595" y="684444"/>
                  </a:lnTo>
                  <a:lnTo>
                    <a:pt x="17239" y="703204"/>
                  </a:lnTo>
                  <a:lnTo>
                    <a:pt x="36206" y="715996"/>
                  </a:lnTo>
                  <a:lnTo>
                    <a:pt x="36608" y="715996"/>
                  </a:lnTo>
                  <a:lnTo>
                    <a:pt x="59073" y="720567"/>
                  </a:lnTo>
                  <a:lnTo>
                    <a:pt x="100997" y="703417"/>
                  </a:lnTo>
                  <a:lnTo>
                    <a:pt x="118450" y="661799"/>
                  </a:lnTo>
                  <a:lnTo>
                    <a:pt x="118452" y="661598"/>
                  </a:lnTo>
                  <a:lnTo>
                    <a:pt x="113681" y="638746"/>
                  </a:lnTo>
                  <a:lnTo>
                    <a:pt x="100998" y="620182"/>
                  </a:lnTo>
                  <a:lnTo>
                    <a:pt x="82271" y="607660"/>
                  </a:lnTo>
                  <a:lnTo>
                    <a:pt x="59376" y="603034"/>
                  </a:lnTo>
                  <a:lnTo>
                    <a:pt x="59376" y="602731"/>
                  </a:lnTo>
                  <a:close/>
                </a:path>
                <a:path w="5756275" h="720725">
                  <a:moveTo>
                    <a:pt x="685862" y="602731"/>
                  </a:moveTo>
                  <a:lnTo>
                    <a:pt x="662796" y="607303"/>
                  </a:lnTo>
                  <a:lnTo>
                    <a:pt x="643940" y="619882"/>
                  </a:lnTo>
                  <a:lnTo>
                    <a:pt x="631202" y="638577"/>
                  </a:lnTo>
                  <a:lnTo>
                    <a:pt x="626491" y="661498"/>
                  </a:lnTo>
                  <a:lnTo>
                    <a:pt x="631087" y="684444"/>
                  </a:lnTo>
                  <a:lnTo>
                    <a:pt x="643728" y="703204"/>
                  </a:lnTo>
                  <a:lnTo>
                    <a:pt x="662692" y="715996"/>
                  </a:lnTo>
                  <a:lnTo>
                    <a:pt x="663095" y="715996"/>
                  </a:lnTo>
                  <a:lnTo>
                    <a:pt x="685560" y="720568"/>
                  </a:lnTo>
                  <a:lnTo>
                    <a:pt x="708625" y="715996"/>
                  </a:lnTo>
                  <a:lnTo>
                    <a:pt x="727482" y="703417"/>
                  </a:lnTo>
                  <a:lnTo>
                    <a:pt x="740220" y="684721"/>
                  </a:lnTo>
                  <a:lnTo>
                    <a:pt x="744930" y="661799"/>
                  </a:lnTo>
                  <a:lnTo>
                    <a:pt x="740207" y="638849"/>
                  </a:lnTo>
                  <a:lnTo>
                    <a:pt x="727535" y="620236"/>
                  </a:lnTo>
                  <a:lnTo>
                    <a:pt x="708793" y="607675"/>
                  </a:lnTo>
                  <a:lnTo>
                    <a:pt x="685862" y="603034"/>
                  </a:lnTo>
                  <a:lnTo>
                    <a:pt x="685862" y="602731"/>
                  </a:lnTo>
                  <a:close/>
                </a:path>
                <a:path w="5756275" h="720725">
                  <a:moveTo>
                    <a:pt x="1312201" y="602731"/>
                  </a:moveTo>
                  <a:lnTo>
                    <a:pt x="1289146" y="607361"/>
                  </a:lnTo>
                  <a:lnTo>
                    <a:pt x="1270224" y="620130"/>
                  </a:lnTo>
                  <a:lnTo>
                    <a:pt x="1257626" y="638716"/>
                  </a:lnTo>
                  <a:lnTo>
                    <a:pt x="1252972" y="661651"/>
                  </a:lnTo>
                  <a:lnTo>
                    <a:pt x="1257626" y="684584"/>
                  </a:lnTo>
                  <a:lnTo>
                    <a:pt x="1270319" y="703311"/>
                  </a:lnTo>
                  <a:lnTo>
                    <a:pt x="1289146" y="715938"/>
                  </a:lnTo>
                  <a:lnTo>
                    <a:pt x="1312201" y="720568"/>
                  </a:lnTo>
                  <a:lnTo>
                    <a:pt x="1335257" y="715938"/>
                  </a:lnTo>
                  <a:lnTo>
                    <a:pt x="1354083" y="703311"/>
                  </a:lnTo>
                  <a:lnTo>
                    <a:pt x="1366776" y="684584"/>
                  </a:lnTo>
                  <a:lnTo>
                    <a:pt x="1371431" y="661651"/>
                  </a:lnTo>
                  <a:lnTo>
                    <a:pt x="1366650" y="638716"/>
                  </a:lnTo>
                  <a:lnTo>
                    <a:pt x="1353924" y="620130"/>
                  </a:lnTo>
                  <a:lnTo>
                    <a:pt x="1335146" y="607617"/>
                  </a:lnTo>
                  <a:lnTo>
                    <a:pt x="1312201" y="603034"/>
                  </a:lnTo>
                  <a:lnTo>
                    <a:pt x="1312201" y="602731"/>
                  </a:lnTo>
                  <a:close/>
                </a:path>
                <a:path w="5756275" h="720725">
                  <a:moveTo>
                    <a:pt x="1938702" y="602731"/>
                  </a:moveTo>
                  <a:lnTo>
                    <a:pt x="1915647" y="607361"/>
                  </a:lnTo>
                  <a:lnTo>
                    <a:pt x="1896820" y="619988"/>
                  </a:lnTo>
                  <a:lnTo>
                    <a:pt x="1884092" y="638886"/>
                  </a:lnTo>
                  <a:lnTo>
                    <a:pt x="1879472" y="661651"/>
                  </a:lnTo>
                  <a:lnTo>
                    <a:pt x="1884127" y="684584"/>
                  </a:lnTo>
                  <a:lnTo>
                    <a:pt x="1896820" y="703311"/>
                  </a:lnTo>
                  <a:lnTo>
                    <a:pt x="1915647" y="715938"/>
                  </a:lnTo>
                  <a:lnTo>
                    <a:pt x="1938702" y="720568"/>
                  </a:lnTo>
                  <a:lnTo>
                    <a:pt x="1961745" y="715938"/>
                  </a:lnTo>
                  <a:lnTo>
                    <a:pt x="1980566" y="703311"/>
                  </a:lnTo>
                  <a:lnTo>
                    <a:pt x="1993257" y="684584"/>
                  </a:lnTo>
                  <a:lnTo>
                    <a:pt x="1997911" y="661651"/>
                  </a:lnTo>
                  <a:lnTo>
                    <a:pt x="1993205" y="638886"/>
                  </a:lnTo>
                  <a:lnTo>
                    <a:pt x="1980574" y="620289"/>
                  </a:lnTo>
                  <a:lnTo>
                    <a:pt x="1961885" y="607719"/>
                  </a:lnTo>
                  <a:lnTo>
                    <a:pt x="1939005" y="603034"/>
                  </a:lnTo>
                  <a:lnTo>
                    <a:pt x="1938702" y="602731"/>
                  </a:lnTo>
                  <a:close/>
                </a:path>
                <a:path w="5756275" h="720725">
                  <a:moveTo>
                    <a:pt x="2565243" y="602731"/>
                  </a:moveTo>
                  <a:lnTo>
                    <a:pt x="2542180" y="607361"/>
                  </a:lnTo>
                  <a:lnTo>
                    <a:pt x="2523185" y="620183"/>
                  </a:lnTo>
                  <a:lnTo>
                    <a:pt x="2510566" y="638814"/>
                  </a:lnTo>
                  <a:lnTo>
                    <a:pt x="2505913" y="661651"/>
                  </a:lnTo>
                  <a:lnTo>
                    <a:pt x="2510586" y="684584"/>
                  </a:lnTo>
                  <a:lnTo>
                    <a:pt x="2523318" y="703311"/>
                  </a:lnTo>
                  <a:lnTo>
                    <a:pt x="2542181" y="715938"/>
                  </a:lnTo>
                  <a:lnTo>
                    <a:pt x="2565243" y="720568"/>
                  </a:lnTo>
                  <a:lnTo>
                    <a:pt x="2588274" y="715938"/>
                  </a:lnTo>
                  <a:lnTo>
                    <a:pt x="2607067" y="703311"/>
                  </a:lnTo>
                  <a:lnTo>
                    <a:pt x="2619730" y="684584"/>
                  </a:lnTo>
                  <a:lnTo>
                    <a:pt x="2624372" y="661651"/>
                  </a:lnTo>
                  <a:lnTo>
                    <a:pt x="2619616" y="638814"/>
                  </a:lnTo>
                  <a:lnTo>
                    <a:pt x="2606915" y="620183"/>
                  </a:lnTo>
                  <a:lnTo>
                    <a:pt x="2588160" y="607633"/>
                  </a:lnTo>
                  <a:lnTo>
                    <a:pt x="2565243" y="603034"/>
                  </a:lnTo>
                  <a:lnTo>
                    <a:pt x="2565243" y="602731"/>
                  </a:lnTo>
                  <a:close/>
                </a:path>
                <a:path w="5756275" h="720725">
                  <a:moveTo>
                    <a:pt x="3191643" y="602731"/>
                  </a:moveTo>
                  <a:lnTo>
                    <a:pt x="3168580" y="607303"/>
                  </a:lnTo>
                  <a:lnTo>
                    <a:pt x="3149718" y="619882"/>
                  </a:lnTo>
                  <a:lnTo>
                    <a:pt x="3136985" y="638577"/>
                  </a:lnTo>
                  <a:lnTo>
                    <a:pt x="3132312" y="661498"/>
                  </a:lnTo>
                  <a:lnTo>
                    <a:pt x="3136954" y="684444"/>
                  </a:lnTo>
                  <a:lnTo>
                    <a:pt x="3149617" y="703204"/>
                  </a:lnTo>
                  <a:lnTo>
                    <a:pt x="3168584" y="715996"/>
                  </a:lnTo>
                  <a:lnTo>
                    <a:pt x="3168987" y="715996"/>
                  </a:lnTo>
                  <a:lnTo>
                    <a:pt x="3191441" y="720568"/>
                  </a:lnTo>
                  <a:lnTo>
                    <a:pt x="3214475" y="715996"/>
                  </a:lnTo>
                  <a:lnTo>
                    <a:pt x="3233290" y="703418"/>
                  </a:lnTo>
                  <a:lnTo>
                    <a:pt x="3246013" y="684722"/>
                  </a:lnTo>
                  <a:lnTo>
                    <a:pt x="3250771" y="661799"/>
                  </a:lnTo>
                  <a:lnTo>
                    <a:pt x="3246016" y="638850"/>
                  </a:lnTo>
                  <a:lnTo>
                    <a:pt x="3233315" y="620236"/>
                  </a:lnTo>
                  <a:lnTo>
                    <a:pt x="3214560" y="607676"/>
                  </a:lnTo>
                  <a:lnTo>
                    <a:pt x="3191643" y="603034"/>
                  </a:lnTo>
                  <a:lnTo>
                    <a:pt x="3191643" y="602731"/>
                  </a:lnTo>
                  <a:close/>
                </a:path>
                <a:path w="5756275" h="720725">
                  <a:moveTo>
                    <a:pt x="3818244" y="602731"/>
                  </a:moveTo>
                  <a:lnTo>
                    <a:pt x="3795216" y="607538"/>
                  </a:lnTo>
                  <a:lnTo>
                    <a:pt x="3776445" y="620308"/>
                  </a:lnTo>
                  <a:lnTo>
                    <a:pt x="3763842" y="639132"/>
                  </a:lnTo>
                  <a:lnTo>
                    <a:pt x="3759436" y="661498"/>
                  </a:lnTo>
                  <a:lnTo>
                    <a:pt x="3759317" y="662101"/>
                  </a:lnTo>
                  <a:lnTo>
                    <a:pt x="3764224" y="684998"/>
                  </a:lnTo>
                  <a:lnTo>
                    <a:pt x="3777076" y="703628"/>
                  </a:lnTo>
                  <a:lnTo>
                    <a:pt x="3795983" y="716111"/>
                  </a:lnTo>
                  <a:lnTo>
                    <a:pt x="3819051" y="720565"/>
                  </a:lnTo>
                  <a:lnTo>
                    <a:pt x="3842048" y="715790"/>
                  </a:lnTo>
                  <a:lnTo>
                    <a:pt x="3860749" y="703096"/>
                  </a:lnTo>
                  <a:lnTo>
                    <a:pt x="3873283" y="684371"/>
                  </a:lnTo>
                  <a:lnTo>
                    <a:pt x="3877658" y="662101"/>
                  </a:lnTo>
                  <a:lnTo>
                    <a:pt x="3877776" y="661498"/>
                  </a:lnTo>
                  <a:lnTo>
                    <a:pt x="3873098" y="639132"/>
                  </a:lnTo>
                  <a:lnTo>
                    <a:pt x="3872987" y="638601"/>
                  </a:lnTo>
                  <a:lnTo>
                    <a:pt x="3860194" y="619971"/>
                  </a:lnTo>
                  <a:lnTo>
                    <a:pt x="3841384" y="607538"/>
                  </a:lnTo>
                  <a:lnTo>
                    <a:pt x="3818244" y="603034"/>
                  </a:lnTo>
                  <a:lnTo>
                    <a:pt x="3818244" y="602731"/>
                  </a:lnTo>
                  <a:close/>
                </a:path>
                <a:path w="5756275" h="720725">
                  <a:moveTo>
                    <a:pt x="4444442" y="602731"/>
                  </a:moveTo>
                  <a:lnTo>
                    <a:pt x="4421411" y="607361"/>
                  </a:lnTo>
                  <a:lnTo>
                    <a:pt x="4402486" y="620184"/>
                  </a:lnTo>
                  <a:lnTo>
                    <a:pt x="4389935" y="638814"/>
                  </a:lnTo>
                  <a:lnTo>
                    <a:pt x="4385313" y="661651"/>
                  </a:lnTo>
                  <a:lnTo>
                    <a:pt x="4389955" y="684584"/>
                  </a:lnTo>
                  <a:lnTo>
                    <a:pt x="4402618" y="703312"/>
                  </a:lnTo>
                  <a:lnTo>
                    <a:pt x="4421411" y="715938"/>
                  </a:lnTo>
                  <a:lnTo>
                    <a:pt x="4444442" y="720568"/>
                  </a:lnTo>
                  <a:lnTo>
                    <a:pt x="4467504" y="715938"/>
                  </a:lnTo>
                  <a:lnTo>
                    <a:pt x="4486367" y="703312"/>
                  </a:lnTo>
                  <a:lnTo>
                    <a:pt x="4499099" y="684584"/>
                  </a:lnTo>
                  <a:lnTo>
                    <a:pt x="4503772" y="661651"/>
                  </a:lnTo>
                  <a:lnTo>
                    <a:pt x="4499014" y="638814"/>
                  </a:lnTo>
                  <a:lnTo>
                    <a:pt x="4486291" y="620184"/>
                  </a:lnTo>
                  <a:lnTo>
                    <a:pt x="4467476" y="607633"/>
                  </a:lnTo>
                  <a:lnTo>
                    <a:pt x="4444442" y="603034"/>
                  </a:lnTo>
                  <a:lnTo>
                    <a:pt x="4444442" y="602731"/>
                  </a:lnTo>
                  <a:close/>
                </a:path>
                <a:path w="5756275" h="720725">
                  <a:moveTo>
                    <a:pt x="5071043" y="602731"/>
                  </a:moveTo>
                  <a:lnTo>
                    <a:pt x="5047981" y="607361"/>
                  </a:lnTo>
                  <a:lnTo>
                    <a:pt x="5028986" y="620184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4"/>
                  </a:lnTo>
                  <a:lnTo>
                    <a:pt x="5029119" y="703312"/>
                  </a:lnTo>
                  <a:lnTo>
                    <a:pt x="5047981" y="715938"/>
                  </a:lnTo>
                  <a:lnTo>
                    <a:pt x="5071044" y="720568"/>
                  </a:lnTo>
                  <a:lnTo>
                    <a:pt x="5094074" y="715938"/>
                  </a:lnTo>
                  <a:lnTo>
                    <a:pt x="5112867" y="703312"/>
                  </a:lnTo>
                  <a:lnTo>
                    <a:pt x="5125531" y="684584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4"/>
                  </a:lnTo>
                  <a:lnTo>
                    <a:pt x="5093961" y="607633"/>
                  </a:lnTo>
                  <a:lnTo>
                    <a:pt x="5071043" y="603034"/>
                  </a:lnTo>
                  <a:lnTo>
                    <a:pt x="5071043" y="602731"/>
                  </a:lnTo>
                  <a:close/>
                </a:path>
                <a:path w="5756275" h="720725">
                  <a:moveTo>
                    <a:pt x="5697443" y="602731"/>
                  </a:moveTo>
                  <a:lnTo>
                    <a:pt x="5674346" y="607127"/>
                  </a:lnTo>
                  <a:lnTo>
                    <a:pt x="5655392" y="619562"/>
                  </a:lnTo>
                  <a:lnTo>
                    <a:pt x="5642530" y="638160"/>
                  </a:lnTo>
                  <a:lnTo>
                    <a:pt x="5637709" y="661045"/>
                  </a:lnTo>
                  <a:lnTo>
                    <a:pt x="5642086" y="684025"/>
                  </a:lnTo>
                  <a:lnTo>
                    <a:pt x="5654560" y="702881"/>
                  </a:lnTo>
                  <a:lnTo>
                    <a:pt x="5673239" y="715698"/>
                  </a:lnTo>
                  <a:lnTo>
                    <a:pt x="5696232" y="720562"/>
                  </a:lnTo>
                  <a:lnTo>
                    <a:pt x="5719333" y="716167"/>
                  </a:lnTo>
                  <a:lnTo>
                    <a:pt x="5738309" y="703733"/>
                  </a:lnTo>
                  <a:lnTo>
                    <a:pt x="5751230" y="685135"/>
                  </a:lnTo>
                  <a:lnTo>
                    <a:pt x="5756168" y="662249"/>
                  </a:lnTo>
                  <a:lnTo>
                    <a:pt x="5756072" y="661045"/>
                  </a:lnTo>
                  <a:lnTo>
                    <a:pt x="5751363" y="638855"/>
                  </a:lnTo>
                  <a:lnTo>
                    <a:pt x="5738763" y="620341"/>
                  </a:lnTo>
                  <a:lnTo>
                    <a:pt x="5720184" y="607789"/>
                  </a:lnTo>
                  <a:lnTo>
                    <a:pt x="5697443" y="603034"/>
                  </a:lnTo>
                  <a:lnTo>
                    <a:pt x="5697443" y="60273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48357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918963" y="165100"/>
              <a:ext cx="502119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" y="2238375"/>
              <a:ext cx="9905998" cy="7324725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9853930" y="2350134"/>
            <a:ext cx="2565400" cy="57531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</a:pPr>
            <a:r>
              <a:rPr sz="3600" dirty="0">
                <a:solidFill>
                  <a:srgbClr val="000000"/>
                </a:solidFill>
              </a:rPr>
              <a:t>Pin</a:t>
            </a:r>
            <a:r>
              <a:rPr sz="3600" spc="10" dirty="0">
                <a:solidFill>
                  <a:srgbClr val="000000"/>
                </a:solidFill>
              </a:rPr>
              <a:t> </a:t>
            </a:r>
            <a:r>
              <a:rPr sz="3600" spc="-10" dirty="0">
                <a:solidFill>
                  <a:srgbClr val="000000"/>
                </a:solidFill>
              </a:rPr>
              <a:t>utilizzati:</a:t>
            </a:r>
            <a:endParaRPr sz="3600"/>
          </a:p>
        </p:txBody>
      </p:sp>
      <p:sp>
        <p:nvSpPr>
          <p:cNvPr id="11" name="object 11"/>
          <p:cNvSpPr txBox="1"/>
          <p:nvPr/>
        </p:nvSpPr>
        <p:spPr>
          <a:xfrm>
            <a:off x="9853930" y="3265741"/>
            <a:ext cx="4569460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LM35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Linear</a:t>
            </a:r>
            <a:r>
              <a:rPr sz="2400" spc="-16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Temperature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3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9853930" y="5096192"/>
            <a:ext cx="262699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PIR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Motion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8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853930" y="6927215"/>
            <a:ext cx="2455545" cy="185991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RGB</a:t>
            </a:r>
            <a:r>
              <a:rPr sz="2400" spc="-4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LED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Module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45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 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S1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R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S2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B</a:t>
            </a:r>
            <a:r>
              <a:rPr sz="2400" spc="-3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S4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ct val="100000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</a:t>
            </a:r>
            <a:r>
              <a:rPr sz="2400" spc="-4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V1 </a:t>
            </a:r>
            <a:r>
              <a:rPr sz="2400" spc="-50" dirty="0">
                <a:latin typeface="Arial MT"/>
                <a:cs typeface="Arial MT"/>
              </a:rPr>
              <a:t>4</a:t>
            </a:r>
            <a:endParaRPr sz="24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4693900" y="3275647"/>
            <a:ext cx="2925445" cy="14878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400" dirty="0">
                <a:latin typeface="Arial MT"/>
                <a:cs typeface="Arial MT"/>
              </a:rPr>
              <a:t>Hall</a:t>
            </a:r>
            <a:r>
              <a:rPr sz="2400" spc="-7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Magnetic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10" dirty="0">
                <a:latin typeface="Arial MT"/>
                <a:cs typeface="Arial MT"/>
              </a:rPr>
              <a:t>Sensor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spcBef>
                <a:spcPts val="50"/>
              </a:spcBef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50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  <a:p>
            <a:pPr marL="298450" indent="-285750">
              <a:lnSpc>
                <a:spcPts val="2865"/>
              </a:lnSpc>
              <a:buChar char="•"/>
              <a:tabLst>
                <a:tab pos="29845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9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5" name="object 15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706600" y="5099748"/>
            <a:ext cx="2480817" cy="409892"/>
          </a:xfrm>
          <a:prstGeom prst="rect">
            <a:avLst/>
          </a:prstGeom>
        </p:spPr>
      </p:pic>
      <p:sp>
        <p:nvSpPr>
          <p:cNvPr id="16" name="object 16"/>
          <p:cNvSpPr txBox="1"/>
          <p:nvPr/>
        </p:nvSpPr>
        <p:spPr>
          <a:xfrm>
            <a:off x="14693900" y="5477827"/>
            <a:ext cx="1261110" cy="111633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V1</a:t>
            </a:r>
            <a:r>
              <a:rPr sz="2400" spc="-1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5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70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</a:t>
            </a:r>
            <a:r>
              <a:rPr sz="2400" spc="1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0" dirty="0">
                <a:latin typeface="Arial MT"/>
                <a:cs typeface="Arial MT"/>
              </a:rPr>
              <a:t> </a:t>
            </a:r>
            <a:r>
              <a:rPr sz="2400" spc="-60" dirty="0">
                <a:latin typeface="Arial MT"/>
                <a:cs typeface="Arial MT"/>
              </a:rPr>
              <a:t>6</a:t>
            </a:r>
            <a:endParaRPr sz="2400">
              <a:latin typeface="Arial MT"/>
              <a:cs typeface="Arial MT"/>
            </a:endParaRPr>
          </a:p>
        </p:txBody>
      </p:sp>
      <p:pic>
        <p:nvPicPr>
          <p:cNvPr id="17" name="object 17"/>
          <p:cNvPicPr/>
          <p:nvPr/>
        </p:nvPicPr>
        <p:blipFill>
          <a:blip r:embed="rId8" cstate="print"/>
          <a:stretch>
            <a:fillRect/>
          </a:stretch>
        </p:blipFill>
        <p:spPr>
          <a:xfrm>
            <a:off x="14706600" y="6930453"/>
            <a:ext cx="1614169" cy="409892"/>
          </a:xfrm>
          <a:prstGeom prst="rect">
            <a:avLst/>
          </a:prstGeom>
        </p:spPr>
      </p:pic>
      <p:sp>
        <p:nvSpPr>
          <p:cNvPr id="18" name="object 18"/>
          <p:cNvSpPr txBox="1"/>
          <p:nvPr/>
        </p:nvSpPr>
        <p:spPr>
          <a:xfrm>
            <a:off x="14693900" y="7308532"/>
            <a:ext cx="2157095" cy="1488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865"/>
              </a:lnSpc>
              <a:spcBef>
                <a:spcPts val="10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Inb</a:t>
            </a:r>
            <a:r>
              <a:rPr sz="2400" spc="-3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5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Ina</a:t>
            </a:r>
            <a:r>
              <a:rPr sz="2400" spc="-6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S</a:t>
            </a:r>
            <a:r>
              <a:rPr sz="2400" spc="-10" dirty="0">
                <a:latin typeface="Arial MT"/>
                <a:cs typeface="Arial MT"/>
              </a:rPr>
              <a:t> </a:t>
            </a:r>
            <a:r>
              <a:rPr sz="2400" spc="-50" dirty="0">
                <a:latin typeface="Arial MT"/>
                <a:cs typeface="Arial MT"/>
              </a:rPr>
              <a:t>7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ts val="2865"/>
              </a:lnSpc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VCC</a:t>
            </a:r>
            <a:r>
              <a:rPr sz="2400" spc="-2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-55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V2</a:t>
            </a:r>
            <a:r>
              <a:rPr sz="2400" spc="-5" dirty="0">
                <a:latin typeface="Arial MT"/>
                <a:cs typeface="Arial MT"/>
              </a:rPr>
              <a:t> </a:t>
            </a:r>
            <a:r>
              <a:rPr sz="2400" spc="-2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  <a:p>
            <a:pPr marL="355600" indent="-342900">
              <a:lnSpc>
                <a:spcPct val="100000"/>
              </a:lnSpc>
              <a:spcBef>
                <a:spcPts val="50"/>
              </a:spcBef>
              <a:buChar char="•"/>
              <a:tabLst>
                <a:tab pos="355600" algn="l"/>
              </a:tabLst>
            </a:pPr>
            <a:r>
              <a:rPr sz="2400" dirty="0">
                <a:latin typeface="Arial MT"/>
                <a:cs typeface="Arial MT"/>
              </a:rPr>
              <a:t>GND</a:t>
            </a:r>
            <a:r>
              <a:rPr sz="2400" spc="-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=</a:t>
            </a:r>
            <a:r>
              <a:rPr sz="2400" spc="20" dirty="0">
                <a:latin typeface="Arial MT"/>
                <a:cs typeface="Arial MT"/>
              </a:rPr>
              <a:t> </a:t>
            </a:r>
            <a:r>
              <a:rPr sz="2400" dirty="0">
                <a:latin typeface="Arial MT"/>
                <a:cs typeface="Arial MT"/>
              </a:rPr>
              <a:t>G</a:t>
            </a:r>
            <a:r>
              <a:rPr sz="2400" spc="-65" dirty="0">
                <a:latin typeface="Arial MT"/>
                <a:cs typeface="Arial MT"/>
              </a:rPr>
              <a:t> </a:t>
            </a:r>
            <a:r>
              <a:rPr sz="2400" spc="-35" dirty="0">
                <a:latin typeface="Arial MT"/>
                <a:cs typeface="Arial MT"/>
              </a:rPr>
              <a:t>10</a:t>
            </a:r>
            <a:endParaRPr sz="2400">
              <a:latin typeface="Arial MT"/>
              <a:cs typeface="Arial M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/>
          <p:cNvGrpSpPr/>
          <p:nvPr/>
        </p:nvGrpSpPr>
        <p:grpSpPr>
          <a:xfrm>
            <a:off x="7860999" y="0"/>
            <a:ext cx="10427335" cy="10153650"/>
            <a:chOff x="7860999" y="0"/>
            <a:chExt cx="10427335" cy="10153650"/>
          </a:xfrm>
        </p:grpSpPr>
        <p:sp>
          <p:nvSpPr>
            <p:cNvPr id="3" name="object 3"/>
            <p:cNvSpPr/>
            <p:nvPr/>
          </p:nvSpPr>
          <p:spPr>
            <a:xfrm>
              <a:off x="7860999" y="211642"/>
              <a:ext cx="5756275" cy="1927225"/>
            </a:xfrm>
            <a:custGeom>
              <a:avLst/>
              <a:gdLst/>
              <a:ahLst/>
              <a:cxnLst/>
              <a:rect l="l" t="t" r="r" b="b"/>
              <a:pathLst>
                <a:path w="5756275" h="1927225">
                  <a:moveTo>
                    <a:pt x="59833" y="0"/>
                  </a:moveTo>
                  <a:lnTo>
                    <a:pt x="17454" y="17147"/>
                  </a:lnTo>
                  <a:lnTo>
                    <a:pt x="2" y="58761"/>
                  </a:lnTo>
                  <a:lnTo>
                    <a:pt x="4599" y="81707"/>
                  </a:lnTo>
                  <a:lnTo>
                    <a:pt x="17244" y="100465"/>
                  </a:lnTo>
                  <a:lnTo>
                    <a:pt x="36273" y="113296"/>
                  </a:lnTo>
                  <a:lnTo>
                    <a:pt x="36818" y="113296"/>
                  </a:lnTo>
                  <a:lnTo>
                    <a:pt x="59079" y="117823"/>
                  </a:lnTo>
                  <a:lnTo>
                    <a:pt x="82032" y="113296"/>
                  </a:lnTo>
                  <a:lnTo>
                    <a:pt x="100838" y="100832"/>
                  </a:lnTo>
                  <a:lnTo>
                    <a:pt x="113607" y="82288"/>
                  </a:lnTo>
                  <a:lnTo>
                    <a:pt x="118449" y="59524"/>
                  </a:lnTo>
                  <a:lnTo>
                    <a:pt x="114032" y="36539"/>
                  </a:lnTo>
                  <a:lnTo>
                    <a:pt x="101533" y="17679"/>
                  </a:lnTo>
                  <a:lnTo>
                    <a:pt x="82838" y="4859"/>
                  </a:lnTo>
                  <a:lnTo>
                    <a:pt x="59833" y="0"/>
                  </a:lnTo>
                  <a:close/>
                </a:path>
                <a:path w="5756275" h="1927225">
                  <a:moveTo>
                    <a:pt x="685862" y="0"/>
                  </a:moveTo>
                  <a:lnTo>
                    <a:pt x="662368" y="4656"/>
                  </a:lnTo>
                  <a:lnTo>
                    <a:pt x="662669" y="4656"/>
                  </a:lnTo>
                  <a:lnTo>
                    <a:pt x="643868" y="17252"/>
                  </a:lnTo>
                  <a:lnTo>
                    <a:pt x="631186" y="35913"/>
                  </a:lnTo>
                  <a:lnTo>
                    <a:pt x="626491" y="58761"/>
                  </a:lnTo>
                  <a:lnTo>
                    <a:pt x="631086" y="81707"/>
                  </a:lnTo>
                  <a:lnTo>
                    <a:pt x="643728" y="100465"/>
                  </a:lnTo>
                  <a:lnTo>
                    <a:pt x="662688" y="113252"/>
                  </a:lnTo>
                  <a:lnTo>
                    <a:pt x="663082" y="113252"/>
                  </a:lnTo>
                  <a:lnTo>
                    <a:pt x="685559" y="117823"/>
                  </a:lnTo>
                  <a:lnTo>
                    <a:pt x="708625" y="113252"/>
                  </a:lnTo>
                  <a:lnTo>
                    <a:pt x="727481" y="100676"/>
                  </a:lnTo>
                  <a:lnTo>
                    <a:pt x="740219" y="81984"/>
                  </a:lnTo>
                  <a:lnTo>
                    <a:pt x="744930" y="59062"/>
                  </a:lnTo>
                  <a:lnTo>
                    <a:pt x="744930" y="58761"/>
                  </a:lnTo>
                  <a:lnTo>
                    <a:pt x="740249" y="35913"/>
                  </a:lnTo>
                  <a:lnTo>
                    <a:pt x="727587" y="17252"/>
                  </a:lnTo>
                  <a:lnTo>
                    <a:pt x="708829" y="4656"/>
                  </a:lnTo>
                  <a:lnTo>
                    <a:pt x="685862" y="0"/>
                  </a:lnTo>
                  <a:close/>
                </a:path>
                <a:path w="5756275" h="1927225">
                  <a:moveTo>
                    <a:pt x="1312806" y="0"/>
                  </a:moveTo>
                  <a:lnTo>
                    <a:pt x="1270319" y="17257"/>
                  </a:lnTo>
                  <a:lnTo>
                    <a:pt x="1252971" y="58921"/>
                  </a:lnTo>
                  <a:lnTo>
                    <a:pt x="1257637" y="81854"/>
                  </a:lnTo>
                  <a:lnTo>
                    <a:pt x="1270334" y="100576"/>
                  </a:lnTo>
                  <a:lnTo>
                    <a:pt x="1289247" y="113256"/>
                  </a:lnTo>
                  <a:lnTo>
                    <a:pt x="1289457" y="113256"/>
                  </a:lnTo>
                  <a:lnTo>
                    <a:pt x="1312201" y="117823"/>
                  </a:lnTo>
                  <a:lnTo>
                    <a:pt x="1335114" y="113256"/>
                  </a:lnTo>
                  <a:lnTo>
                    <a:pt x="1353871" y="100787"/>
                  </a:lnTo>
                  <a:lnTo>
                    <a:pt x="1366600" y="82260"/>
                  </a:lnTo>
                  <a:lnTo>
                    <a:pt x="1371430" y="59524"/>
                  </a:lnTo>
                  <a:lnTo>
                    <a:pt x="1367015" y="36539"/>
                  </a:lnTo>
                  <a:lnTo>
                    <a:pt x="1354514" y="17679"/>
                  </a:lnTo>
                  <a:lnTo>
                    <a:pt x="1335815" y="4860"/>
                  </a:lnTo>
                  <a:lnTo>
                    <a:pt x="1312806" y="0"/>
                  </a:lnTo>
                  <a:close/>
                </a:path>
                <a:path w="5756275" h="1927225">
                  <a:moveTo>
                    <a:pt x="1939004" y="0"/>
                  </a:moveTo>
                  <a:lnTo>
                    <a:pt x="1938701" y="0"/>
                  </a:lnTo>
                  <a:lnTo>
                    <a:pt x="1915307" y="4698"/>
                  </a:lnTo>
                  <a:lnTo>
                    <a:pt x="1915545" y="4698"/>
                  </a:lnTo>
                  <a:lnTo>
                    <a:pt x="1896787" y="17305"/>
                  </a:lnTo>
                  <a:lnTo>
                    <a:pt x="1884126" y="35986"/>
                  </a:lnTo>
                  <a:lnTo>
                    <a:pt x="1879472" y="58922"/>
                  </a:lnTo>
                  <a:lnTo>
                    <a:pt x="1884126" y="81845"/>
                  </a:lnTo>
                  <a:lnTo>
                    <a:pt x="1896820" y="100568"/>
                  </a:lnTo>
                  <a:lnTo>
                    <a:pt x="1915646" y="113193"/>
                  </a:lnTo>
                  <a:lnTo>
                    <a:pt x="1938701" y="117823"/>
                  </a:lnTo>
                  <a:lnTo>
                    <a:pt x="1961743" y="113193"/>
                  </a:lnTo>
                  <a:lnTo>
                    <a:pt x="1980562" y="100568"/>
                  </a:lnTo>
                  <a:lnTo>
                    <a:pt x="1993251" y="81845"/>
                  </a:lnTo>
                  <a:lnTo>
                    <a:pt x="1997907" y="58922"/>
                  </a:lnTo>
                  <a:lnTo>
                    <a:pt x="1993255" y="35986"/>
                  </a:lnTo>
                  <a:lnTo>
                    <a:pt x="1980626" y="17305"/>
                  </a:lnTo>
                  <a:lnTo>
                    <a:pt x="1961921" y="4698"/>
                  </a:lnTo>
                  <a:lnTo>
                    <a:pt x="1939004" y="0"/>
                  </a:lnTo>
                  <a:close/>
                </a:path>
                <a:path w="5756275" h="1927225">
                  <a:moveTo>
                    <a:pt x="2565242" y="0"/>
                  </a:moveTo>
                  <a:lnTo>
                    <a:pt x="2542180" y="4630"/>
                  </a:lnTo>
                  <a:lnTo>
                    <a:pt x="2523318" y="17257"/>
                  </a:lnTo>
                  <a:lnTo>
                    <a:pt x="2510585" y="35986"/>
                  </a:lnTo>
                  <a:lnTo>
                    <a:pt x="2505912" y="58922"/>
                  </a:lnTo>
                  <a:lnTo>
                    <a:pt x="2510585" y="81845"/>
                  </a:lnTo>
                  <a:lnTo>
                    <a:pt x="2523318" y="100568"/>
                  </a:lnTo>
                  <a:lnTo>
                    <a:pt x="2542180" y="113193"/>
                  </a:lnTo>
                  <a:lnTo>
                    <a:pt x="2565242" y="117823"/>
                  </a:lnTo>
                  <a:lnTo>
                    <a:pt x="2588272" y="113193"/>
                  </a:lnTo>
                  <a:lnTo>
                    <a:pt x="2607063" y="100568"/>
                  </a:lnTo>
                  <a:lnTo>
                    <a:pt x="2619724" y="81845"/>
                  </a:lnTo>
                  <a:lnTo>
                    <a:pt x="2624367" y="58922"/>
                  </a:lnTo>
                  <a:lnTo>
                    <a:pt x="2619723" y="35986"/>
                  </a:lnTo>
                  <a:lnTo>
                    <a:pt x="2607030" y="17257"/>
                  </a:lnTo>
                  <a:lnTo>
                    <a:pt x="2588213" y="4630"/>
                  </a:lnTo>
                  <a:lnTo>
                    <a:pt x="2565242" y="0"/>
                  </a:lnTo>
                  <a:close/>
                </a:path>
                <a:path w="5756275" h="1927225">
                  <a:moveTo>
                    <a:pt x="3191642" y="0"/>
                  </a:moveTo>
                  <a:lnTo>
                    <a:pt x="3168152" y="4656"/>
                  </a:lnTo>
                  <a:lnTo>
                    <a:pt x="3168453" y="4656"/>
                  </a:lnTo>
                  <a:lnTo>
                    <a:pt x="3149646" y="17252"/>
                  </a:lnTo>
                  <a:lnTo>
                    <a:pt x="3136970" y="35913"/>
                  </a:lnTo>
                  <a:lnTo>
                    <a:pt x="3132312" y="58761"/>
                  </a:lnTo>
                  <a:lnTo>
                    <a:pt x="3136953" y="81707"/>
                  </a:lnTo>
                  <a:lnTo>
                    <a:pt x="3149616" y="100466"/>
                  </a:lnTo>
                  <a:lnTo>
                    <a:pt x="3168580" y="113252"/>
                  </a:lnTo>
                  <a:lnTo>
                    <a:pt x="3168974" y="113252"/>
                  </a:lnTo>
                  <a:lnTo>
                    <a:pt x="3191440" y="117823"/>
                  </a:lnTo>
                  <a:lnTo>
                    <a:pt x="3214474" y="113252"/>
                  </a:lnTo>
                  <a:lnTo>
                    <a:pt x="3233289" y="100676"/>
                  </a:lnTo>
                  <a:lnTo>
                    <a:pt x="3246013" y="81984"/>
                  </a:lnTo>
                  <a:lnTo>
                    <a:pt x="3250771" y="59062"/>
                  </a:lnTo>
                  <a:lnTo>
                    <a:pt x="3250771" y="58761"/>
                  </a:lnTo>
                  <a:lnTo>
                    <a:pt x="3246044" y="35913"/>
                  </a:lnTo>
                  <a:lnTo>
                    <a:pt x="3233390" y="17252"/>
                  </a:lnTo>
                  <a:lnTo>
                    <a:pt x="3214645" y="4656"/>
                  </a:lnTo>
                  <a:lnTo>
                    <a:pt x="3191642" y="0"/>
                  </a:lnTo>
                  <a:close/>
                </a:path>
                <a:path w="5756275" h="1927225">
                  <a:moveTo>
                    <a:pt x="3819253" y="0"/>
                  </a:moveTo>
                  <a:lnTo>
                    <a:pt x="3776371" y="17679"/>
                  </a:lnTo>
                  <a:lnTo>
                    <a:pt x="3759351" y="59524"/>
                  </a:lnTo>
                  <a:lnTo>
                    <a:pt x="3764223" y="82263"/>
                  </a:lnTo>
                  <a:lnTo>
                    <a:pt x="3777076" y="100895"/>
                  </a:lnTo>
                  <a:lnTo>
                    <a:pt x="3795982" y="113376"/>
                  </a:lnTo>
                  <a:lnTo>
                    <a:pt x="3819051" y="117824"/>
                  </a:lnTo>
                  <a:lnTo>
                    <a:pt x="3841820" y="113130"/>
                  </a:lnTo>
                  <a:lnTo>
                    <a:pt x="3860446" y="100629"/>
                  </a:lnTo>
                  <a:lnTo>
                    <a:pt x="3872978" y="82263"/>
                  </a:lnTo>
                  <a:lnTo>
                    <a:pt x="3877776" y="59524"/>
                  </a:lnTo>
                  <a:lnTo>
                    <a:pt x="3873399" y="36540"/>
                  </a:lnTo>
                  <a:lnTo>
                    <a:pt x="3860925" y="17679"/>
                  </a:lnTo>
                  <a:lnTo>
                    <a:pt x="3842246" y="4860"/>
                  </a:lnTo>
                  <a:lnTo>
                    <a:pt x="3819253" y="0"/>
                  </a:lnTo>
                  <a:close/>
                </a:path>
                <a:path w="5756275" h="1927225">
                  <a:moveTo>
                    <a:pt x="4444441" y="0"/>
                  </a:moveTo>
                  <a:lnTo>
                    <a:pt x="4421411" y="4630"/>
                  </a:lnTo>
                  <a:lnTo>
                    <a:pt x="4402618" y="17257"/>
                  </a:lnTo>
                  <a:lnTo>
                    <a:pt x="4389954" y="35986"/>
                  </a:lnTo>
                  <a:lnTo>
                    <a:pt x="4385313" y="58922"/>
                  </a:lnTo>
                  <a:lnTo>
                    <a:pt x="4389954" y="81846"/>
                  </a:lnTo>
                  <a:lnTo>
                    <a:pt x="4402618" y="100569"/>
                  </a:lnTo>
                  <a:lnTo>
                    <a:pt x="4421411" y="113194"/>
                  </a:lnTo>
                  <a:lnTo>
                    <a:pt x="4444442" y="117824"/>
                  </a:lnTo>
                  <a:lnTo>
                    <a:pt x="4467502" y="113194"/>
                  </a:lnTo>
                  <a:lnTo>
                    <a:pt x="4486363" y="100569"/>
                  </a:lnTo>
                  <a:lnTo>
                    <a:pt x="4499093" y="81846"/>
                  </a:lnTo>
                  <a:lnTo>
                    <a:pt x="4503768" y="58922"/>
                  </a:lnTo>
                  <a:lnTo>
                    <a:pt x="4499036" y="35986"/>
                  </a:lnTo>
                  <a:lnTo>
                    <a:pt x="4486330" y="17257"/>
                  </a:lnTo>
                  <a:lnTo>
                    <a:pt x="4467500" y="4630"/>
                  </a:lnTo>
                  <a:lnTo>
                    <a:pt x="4444441" y="0"/>
                  </a:lnTo>
                  <a:close/>
                </a:path>
                <a:path w="5756275" h="1927225">
                  <a:moveTo>
                    <a:pt x="5071043" y="0"/>
                  </a:moveTo>
                  <a:lnTo>
                    <a:pt x="5047981" y="4630"/>
                  </a:lnTo>
                  <a:lnTo>
                    <a:pt x="5029118" y="17258"/>
                  </a:lnTo>
                  <a:lnTo>
                    <a:pt x="5016386" y="35987"/>
                  </a:lnTo>
                  <a:lnTo>
                    <a:pt x="5011713" y="58922"/>
                  </a:lnTo>
                  <a:lnTo>
                    <a:pt x="5016386" y="81846"/>
                  </a:lnTo>
                  <a:lnTo>
                    <a:pt x="5029118" y="100569"/>
                  </a:lnTo>
                  <a:lnTo>
                    <a:pt x="5047981" y="113194"/>
                  </a:lnTo>
                  <a:lnTo>
                    <a:pt x="5071043" y="117824"/>
                  </a:lnTo>
                  <a:lnTo>
                    <a:pt x="5094072" y="113194"/>
                  </a:lnTo>
                  <a:lnTo>
                    <a:pt x="5112863" y="100569"/>
                  </a:lnTo>
                  <a:lnTo>
                    <a:pt x="5125524" y="81846"/>
                  </a:lnTo>
                  <a:lnTo>
                    <a:pt x="5130168" y="58922"/>
                  </a:lnTo>
                  <a:lnTo>
                    <a:pt x="5125552" y="35987"/>
                  </a:lnTo>
                  <a:lnTo>
                    <a:pt x="5112906" y="17258"/>
                  </a:lnTo>
                  <a:lnTo>
                    <a:pt x="5094099" y="4630"/>
                  </a:lnTo>
                  <a:lnTo>
                    <a:pt x="5071043" y="0"/>
                  </a:lnTo>
                  <a:close/>
                </a:path>
                <a:path w="5756275" h="1927225">
                  <a:moveTo>
                    <a:pt x="5697443" y="0"/>
                  </a:moveTo>
                  <a:lnTo>
                    <a:pt x="5674346" y="4392"/>
                  </a:lnTo>
                  <a:lnTo>
                    <a:pt x="5655392" y="16826"/>
                  </a:lnTo>
                  <a:lnTo>
                    <a:pt x="5642530" y="35422"/>
                  </a:lnTo>
                  <a:lnTo>
                    <a:pt x="5637709" y="58300"/>
                  </a:lnTo>
                  <a:lnTo>
                    <a:pt x="5642085" y="81284"/>
                  </a:lnTo>
                  <a:lnTo>
                    <a:pt x="5654559" y="100145"/>
                  </a:lnTo>
                  <a:lnTo>
                    <a:pt x="5673239" y="112964"/>
                  </a:lnTo>
                  <a:lnTo>
                    <a:pt x="5696232" y="117824"/>
                  </a:lnTo>
                  <a:lnTo>
                    <a:pt x="5719332" y="113432"/>
                  </a:lnTo>
                  <a:lnTo>
                    <a:pt x="5738308" y="100998"/>
                  </a:lnTo>
                  <a:lnTo>
                    <a:pt x="5751230" y="82402"/>
                  </a:lnTo>
                  <a:lnTo>
                    <a:pt x="5756168" y="59524"/>
                  </a:lnTo>
                  <a:lnTo>
                    <a:pt x="5751674" y="36540"/>
                  </a:lnTo>
                  <a:lnTo>
                    <a:pt x="5739140" y="17679"/>
                  </a:lnTo>
                  <a:lnTo>
                    <a:pt x="5720439" y="4860"/>
                  </a:lnTo>
                  <a:lnTo>
                    <a:pt x="5697443" y="0"/>
                  </a:lnTo>
                  <a:close/>
                </a:path>
                <a:path w="5756275" h="1927225">
                  <a:moveTo>
                    <a:pt x="59375" y="602729"/>
                  </a:moveTo>
                  <a:lnTo>
                    <a:pt x="36311" y="607303"/>
                  </a:lnTo>
                  <a:lnTo>
                    <a:pt x="17454" y="619886"/>
                  </a:lnTo>
                  <a:lnTo>
                    <a:pt x="4714" y="638585"/>
                  </a:lnTo>
                  <a:lnTo>
                    <a:pt x="2" y="661510"/>
                  </a:lnTo>
                  <a:lnTo>
                    <a:pt x="4599" y="684456"/>
                  </a:lnTo>
                  <a:lnTo>
                    <a:pt x="17244" y="703214"/>
                  </a:lnTo>
                  <a:lnTo>
                    <a:pt x="36273" y="716045"/>
                  </a:lnTo>
                  <a:lnTo>
                    <a:pt x="36817" y="716045"/>
                  </a:lnTo>
                  <a:lnTo>
                    <a:pt x="59079" y="720572"/>
                  </a:lnTo>
                  <a:lnTo>
                    <a:pt x="82033" y="716045"/>
                  </a:lnTo>
                  <a:lnTo>
                    <a:pt x="100838" y="703578"/>
                  </a:lnTo>
                  <a:lnTo>
                    <a:pt x="113607" y="685029"/>
                  </a:lnTo>
                  <a:lnTo>
                    <a:pt x="118449" y="662253"/>
                  </a:lnTo>
                  <a:lnTo>
                    <a:pt x="113913" y="639296"/>
                  </a:lnTo>
                  <a:lnTo>
                    <a:pt x="101318" y="620506"/>
                  </a:lnTo>
                  <a:lnTo>
                    <a:pt x="82557" y="607783"/>
                  </a:lnTo>
                  <a:lnTo>
                    <a:pt x="59529" y="603030"/>
                  </a:lnTo>
                  <a:lnTo>
                    <a:pt x="59375" y="602729"/>
                  </a:lnTo>
                  <a:close/>
                </a:path>
                <a:path w="5756275" h="1927225">
                  <a:moveTo>
                    <a:pt x="685862" y="602729"/>
                  </a:moveTo>
                  <a:lnTo>
                    <a:pt x="662796" y="607303"/>
                  </a:lnTo>
                  <a:lnTo>
                    <a:pt x="643940" y="619886"/>
                  </a:lnTo>
                  <a:lnTo>
                    <a:pt x="631202" y="638585"/>
                  </a:lnTo>
                  <a:lnTo>
                    <a:pt x="626491" y="661510"/>
                  </a:lnTo>
                  <a:lnTo>
                    <a:pt x="631086" y="684448"/>
                  </a:lnTo>
                  <a:lnTo>
                    <a:pt x="643728" y="703207"/>
                  </a:lnTo>
                  <a:lnTo>
                    <a:pt x="662688" y="715998"/>
                  </a:lnTo>
                  <a:lnTo>
                    <a:pt x="663082" y="715998"/>
                  </a:lnTo>
                  <a:lnTo>
                    <a:pt x="685559" y="720572"/>
                  </a:lnTo>
                  <a:lnTo>
                    <a:pt x="708625" y="715998"/>
                  </a:lnTo>
                  <a:lnTo>
                    <a:pt x="727481" y="703418"/>
                  </a:lnTo>
                  <a:lnTo>
                    <a:pt x="740219" y="684724"/>
                  </a:lnTo>
                  <a:lnTo>
                    <a:pt x="744930" y="661811"/>
                  </a:lnTo>
                  <a:lnTo>
                    <a:pt x="740207" y="638850"/>
                  </a:lnTo>
                  <a:lnTo>
                    <a:pt x="727534" y="620235"/>
                  </a:lnTo>
                  <a:lnTo>
                    <a:pt x="708792" y="607672"/>
                  </a:lnTo>
                  <a:lnTo>
                    <a:pt x="685862" y="603030"/>
                  </a:lnTo>
                  <a:lnTo>
                    <a:pt x="685862" y="602729"/>
                  </a:lnTo>
                  <a:close/>
                </a:path>
                <a:path w="5756275" h="1927225">
                  <a:moveTo>
                    <a:pt x="1312201" y="602729"/>
                  </a:moveTo>
                  <a:lnTo>
                    <a:pt x="1289146" y="607359"/>
                  </a:lnTo>
                  <a:lnTo>
                    <a:pt x="1270319" y="619986"/>
                  </a:lnTo>
                  <a:lnTo>
                    <a:pt x="1257626" y="638715"/>
                  </a:lnTo>
                  <a:lnTo>
                    <a:pt x="1252972" y="661651"/>
                  </a:lnTo>
                  <a:lnTo>
                    <a:pt x="1257637" y="684586"/>
                  </a:lnTo>
                  <a:lnTo>
                    <a:pt x="1270334" y="703315"/>
                  </a:lnTo>
                  <a:lnTo>
                    <a:pt x="1289247" y="716002"/>
                  </a:lnTo>
                  <a:lnTo>
                    <a:pt x="1289457" y="716002"/>
                  </a:lnTo>
                  <a:lnTo>
                    <a:pt x="1312201" y="720572"/>
                  </a:lnTo>
                  <a:lnTo>
                    <a:pt x="1335114" y="716002"/>
                  </a:lnTo>
                  <a:lnTo>
                    <a:pt x="1353871" y="703526"/>
                  </a:lnTo>
                  <a:lnTo>
                    <a:pt x="1366600" y="684993"/>
                  </a:lnTo>
                  <a:lnTo>
                    <a:pt x="1371430" y="662253"/>
                  </a:lnTo>
                  <a:lnTo>
                    <a:pt x="1366891" y="639296"/>
                  </a:lnTo>
                  <a:lnTo>
                    <a:pt x="1354295" y="620506"/>
                  </a:lnTo>
                  <a:lnTo>
                    <a:pt x="1335534" y="607783"/>
                  </a:lnTo>
                  <a:lnTo>
                    <a:pt x="1312322" y="603090"/>
                  </a:lnTo>
                  <a:lnTo>
                    <a:pt x="1312201" y="602729"/>
                  </a:lnTo>
                  <a:close/>
                </a:path>
                <a:path w="5756275" h="1927225">
                  <a:moveTo>
                    <a:pt x="1938702" y="602729"/>
                  </a:moveTo>
                  <a:lnTo>
                    <a:pt x="1915646" y="607359"/>
                  </a:lnTo>
                  <a:lnTo>
                    <a:pt x="1896820" y="619986"/>
                  </a:lnTo>
                  <a:lnTo>
                    <a:pt x="1884091" y="638889"/>
                  </a:lnTo>
                  <a:lnTo>
                    <a:pt x="1879472" y="661651"/>
                  </a:lnTo>
                  <a:lnTo>
                    <a:pt x="1884127" y="684586"/>
                  </a:lnTo>
                  <a:lnTo>
                    <a:pt x="1896820" y="703315"/>
                  </a:lnTo>
                  <a:lnTo>
                    <a:pt x="1915646" y="715942"/>
                  </a:lnTo>
                  <a:lnTo>
                    <a:pt x="1938702" y="720573"/>
                  </a:lnTo>
                  <a:lnTo>
                    <a:pt x="1961745" y="715942"/>
                  </a:lnTo>
                  <a:lnTo>
                    <a:pt x="1980566" y="703315"/>
                  </a:lnTo>
                  <a:lnTo>
                    <a:pt x="1993257" y="684586"/>
                  </a:lnTo>
                  <a:lnTo>
                    <a:pt x="1997911" y="661651"/>
                  </a:lnTo>
                  <a:lnTo>
                    <a:pt x="1993205" y="638889"/>
                  </a:lnTo>
                  <a:lnTo>
                    <a:pt x="1980573" y="620295"/>
                  </a:lnTo>
                  <a:lnTo>
                    <a:pt x="1961884" y="607723"/>
                  </a:lnTo>
                  <a:lnTo>
                    <a:pt x="1939004" y="603030"/>
                  </a:lnTo>
                  <a:lnTo>
                    <a:pt x="1938702" y="602729"/>
                  </a:lnTo>
                  <a:close/>
                </a:path>
                <a:path w="5756275" h="1927225">
                  <a:moveTo>
                    <a:pt x="2565243" y="602729"/>
                  </a:moveTo>
                  <a:lnTo>
                    <a:pt x="2542180" y="607359"/>
                  </a:lnTo>
                  <a:lnTo>
                    <a:pt x="2523185" y="620182"/>
                  </a:lnTo>
                  <a:lnTo>
                    <a:pt x="2510565" y="638813"/>
                  </a:lnTo>
                  <a:lnTo>
                    <a:pt x="2505912" y="661651"/>
                  </a:lnTo>
                  <a:lnTo>
                    <a:pt x="2510585" y="684586"/>
                  </a:lnTo>
                  <a:lnTo>
                    <a:pt x="2523318" y="703315"/>
                  </a:lnTo>
                  <a:lnTo>
                    <a:pt x="2542180" y="715942"/>
                  </a:lnTo>
                  <a:lnTo>
                    <a:pt x="2565243" y="720573"/>
                  </a:lnTo>
                  <a:lnTo>
                    <a:pt x="2588273" y="715942"/>
                  </a:lnTo>
                  <a:lnTo>
                    <a:pt x="2607066" y="703315"/>
                  </a:lnTo>
                  <a:lnTo>
                    <a:pt x="2619730" y="684586"/>
                  </a:lnTo>
                  <a:lnTo>
                    <a:pt x="2624371" y="661651"/>
                  </a:lnTo>
                  <a:lnTo>
                    <a:pt x="2619616" y="638813"/>
                  </a:lnTo>
                  <a:lnTo>
                    <a:pt x="2606915" y="620182"/>
                  </a:lnTo>
                  <a:lnTo>
                    <a:pt x="2588160" y="607630"/>
                  </a:lnTo>
                  <a:lnTo>
                    <a:pt x="2565243" y="603030"/>
                  </a:lnTo>
                  <a:lnTo>
                    <a:pt x="2565243" y="602729"/>
                  </a:lnTo>
                  <a:close/>
                </a:path>
                <a:path w="5756275" h="1927225">
                  <a:moveTo>
                    <a:pt x="3191642" y="602729"/>
                  </a:moveTo>
                  <a:lnTo>
                    <a:pt x="3168580" y="607303"/>
                  </a:lnTo>
                  <a:lnTo>
                    <a:pt x="3149717" y="619886"/>
                  </a:lnTo>
                  <a:lnTo>
                    <a:pt x="3136985" y="638586"/>
                  </a:lnTo>
                  <a:lnTo>
                    <a:pt x="3132312" y="661510"/>
                  </a:lnTo>
                  <a:lnTo>
                    <a:pt x="3136953" y="684448"/>
                  </a:lnTo>
                  <a:lnTo>
                    <a:pt x="3149617" y="703207"/>
                  </a:lnTo>
                  <a:lnTo>
                    <a:pt x="3168580" y="715999"/>
                  </a:lnTo>
                  <a:lnTo>
                    <a:pt x="3168973" y="715999"/>
                  </a:lnTo>
                  <a:lnTo>
                    <a:pt x="3191440" y="720573"/>
                  </a:lnTo>
                  <a:lnTo>
                    <a:pt x="3214474" y="715999"/>
                  </a:lnTo>
                  <a:lnTo>
                    <a:pt x="3233290" y="703418"/>
                  </a:lnTo>
                  <a:lnTo>
                    <a:pt x="3246013" y="684725"/>
                  </a:lnTo>
                  <a:lnTo>
                    <a:pt x="3250771" y="661811"/>
                  </a:lnTo>
                  <a:lnTo>
                    <a:pt x="3246016" y="638850"/>
                  </a:lnTo>
                  <a:lnTo>
                    <a:pt x="3233315" y="620235"/>
                  </a:lnTo>
                  <a:lnTo>
                    <a:pt x="3214560" y="607673"/>
                  </a:lnTo>
                  <a:lnTo>
                    <a:pt x="3191642" y="603030"/>
                  </a:lnTo>
                  <a:lnTo>
                    <a:pt x="3191642" y="602729"/>
                  </a:lnTo>
                  <a:close/>
                </a:path>
                <a:path w="5756275" h="1927225">
                  <a:moveTo>
                    <a:pt x="3818244" y="602729"/>
                  </a:moveTo>
                  <a:lnTo>
                    <a:pt x="3795216" y="607542"/>
                  </a:lnTo>
                  <a:lnTo>
                    <a:pt x="3776317" y="620506"/>
                  </a:lnTo>
                  <a:lnTo>
                    <a:pt x="3763811" y="639296"/>
                  </a:lnTo>
                  <a:lnTo>
                    <a:pt x="3759347" y="662253"/>
                  </a:lnTo>
                  <a:lnTo>
                    <a:pt x="3764223" y="685010"/>
                  </a:lnTo>
                  <a:lnTo>
                    <a:pt x="3777076" y="703636"/>
                  </a:lnTo>
                  <a:lnTo>
                    <a:pt x="3795982" y="716116"/>
                  </a:lnTo>
                  <a:lnTo>
                    <a:pt x="3819051" y="720573"/>
                  </a:lnTo>
                  <a:lnTo>
                    <a:pt x="3841820" y="715867"/>
                  </a:lnTo>
                  <a:lnTo>
                    <a:pt x="3860446" y="703360"/>
                  </a:lnTo>
                  <a:lnTo>
                    <a:pt x="3872967" y="685010"/>
                  </a:lnTo>
                  <a:lnTo>
                    <a:pt x="3877776" y="662253"/>
                  </a:lnTo>
                  <a:lnTo>
                    <a:pt x="3873251" y="639296"/>
                  </a:lnTo>
                  <a:lnTo>
                    <a:pt x="3860648" y="620506"/>
                  </a:lnTo>
                  <a:lnTo>
                    <a:pt x="3841877" y="607784"/>
                  </a:lnTo>
                  <a:lnTo>
                    <a:pt x="3818849" y="603030"/>
                  </a:lnTo>
                  <a:lnTo>
                    <a:pt x="3818244" y="603030"/>
                  </a:lnTo>
                  <a:lnTo>
                    <a:pt x="3818244" y="602729"/>
                  </a:lnTo>
                  <a:close/>
                </a:path>
                <a:path w="5756275" h="1927225">
                  <a:moveTo>
                    <a:pt x="4444442" y="602729"/>
                  </a:moveTo>
                  <a:lnTo>
                    <a:pt x="4421411" y="607359"/>
                  </a:lnTo>
                  <a:lnTo>
                    <a:pt x="4402485" y="620182"/>
                  </a:lnTo>
                  <a:lnTo>
                    <a:pt x="4389935" y="638813"/>
                  </a:lnTo>
                  <a:lnTo>
                    <a:pt x="4385313" y="661651"/>
                  </a:lnTo>
                  <a:lnTo>
                    <a:pt x="4389955" y="684586"/>
                  </a:lnTo>
                  <a:lnTo>
                    <a:pt x="4402618" y="703315"/>
                  </a:lnTo>
                  <a:lnTo>
                    <a:pt x="4421411" y="715943"/>
                  </a:lnTo>
                  <a:lnTo>
                    <a:pt x="4444442" y="720573"/>
                  </a:lnTo>
                  <a:lnTo>
                    <a:pt x="4467504" y="715943"/>
                  </a:lnTo>
                  <a:lnTo>
                    <a:pt x="4486366" y="703315"/>
                  </a:lnTo>
                  <a:lnTo>
                    <a:pt x="4499099" y="684586"/>
                  </a:lnTo>
                  <a:lnTo>
                    <a:pt x="4503772" y="661651"/>
                  </a:lnTo>
                  <a:lnTo>
                    <a:pt x="4499014" y="638813"/>
                  </a:lnTo>
                  <a:lnTo>
                    <a:pt x="4486291" y="620182"/>
                  </a:lnTo>
                  <a:lnTo>
                    <a:pt x="4467476" y="607630"/>
                  </a:lnTo>
                  <a:lnTo>
                    <a:pt x="4444442" y="603030"/>
                  </a:lnTo>
                  <a:lnTo>
                    <a:pt x="4444442" y="602729"/>
                  </a:lnTo>
                  <a:close/>
                </a:path>
                <a:path w="5756275" h="1927225">
                  <a:moveTo>
                    <a:pt x="5071043" y="602729"/>
                  </a:moveTo>
                  <a:lnTo>
                    <a:pt x="5047981" y="607359"/>
                  </a:lnTo>
                  <a:lnTo>
                    <a:pt x="5028985" y="620182"/>
                  </a:lnTo>
                  <a:lnTo>
                    <a:pt x="5016366" y="638814"/>
                  </a:lnTo>
                  <a:lnTo>
                    <a:pt x="5011713" y="661651"/>
                  </a:lnTo>
                  <a:lnTo>
                    <a:pt x="5016386" y="684586"/>
                  </a:lnTo>
                  <a:lnTo>
                    <a:pt x="5029118" y="703315"/>
                  </a:lnTo>
                  <a:lnTo>
                    <a:pt x="5047981" y="715943"/>
                  </a:lnTo>
                  <a:lnTo>
                    <a:pt x="5071043" y="720573"/>
                  </a:lnTo>
                  <a:lnTo>
                    <a:pt x="5094074" y="715943"/>
                  </a:lnTo>
                  <a:lnTo>
                    <a:pt x="5112867" y="703315"/>
                  </a:lnTo>
                  <a:lnTo>
                    <a:pt x="5125530" y="684586"/>
                  </a:lnTo>
                  <a:lnTo>
                    <a:pt x="5130172" y="661651"/>
                  </a:lnTo>
                  <a:lnTo>
                    <a:pt x="5125417" y="638814"/>
                  </a:lnTo>
                  <a:lnTo>
                    <a:pt x="5112716" y="620182"/>
                  </a:lnTo>
                  <a:lnTo>
                    <a:pt x="5093960" y="607630"/>
                  </a:lnTo>
                  <a:lnTo>
                    <a:pt x="5071043" y="603030"/>
                  </a:lnTo>
                  <a:lnTo>
                    <a:pt x="5071043" y="602729"/>
                  </a:lnTo>
                  <a:close/>
                </a:path>
                <a:path w="5756275" h="1927225">
                  <a:moveTo>
                    <a:pt x="5697443" y="602729"/>
                  </a:moveTo>
                  <a:lnTo>
                    <a:pt x="5674346" y="607130"/>
                  </a:lnTo>
                  <a:lnTo>
                    <a:pt x="5655392" y="619565"/>
                  </a:lnTo>
                  <a:lnTo>
                    <a:pt x="5642530" y="638162"/>
                  </a:lnTo>
                  <a:lnTo>
                    <a:pt x="5637709" y="661049"/>
                  </a:lnTo>
                  <a:lnTo>
                    <a:pt x="5642085" y="684030"/>
                  </a:lnTo>
                  <a:lnTo>
                    <a:pt x="5654559" y="702886"/>
                  </a:lnTo>
                  <a:lnTo>
                    <a:pt x="5673239" y="715705"/>
                  </a:lnTo>
                  <a:lnTo>
                    <a:pt x="5696232" y="720573"/>
                  </a:lnTo>
                  <a:lnTo>
                    <a:pt x="5719332" y="716172"/>
                  </a:lnTo>
                  <a:lnTo>
                    <a:pt x="5738308" y="703737"/>
                  </a:lnTo>
                  <a:lnTo>
                    <a:pt x="5751230" y="685140"/>
                  </a:lnTo>
                  <a:lnTo>
                    <a:pt x="5756168" y="662253"/>
                  </a:lnTo>
                  <a:lnTo>
                    <a:pt x="5751589" y="639370"/>
                  </a:lnTo>
                  <a:lnTo>
                    <a:pt x="5739065" y="620612"/>
                  </a:lnTo>
                  <a:lnTo>
                    <a:pt x="5720411" y="607869"/>
                  </a:lnTo>
                  <a:lnTo>
                    <a:pt x="5697443" y="603030"/>
                  </a:lnTo>
                  <a:lnTo>
                    <a:pt x="5697443" y="602729"/>
                  </a:lnTo>
                  <a:close/>
                </a:path>
                <a:path w="5756275" h="1927225">
                  <a:moveTo>
                    <a:pt x="59375" y="1206241"/>
                  </a:moveTo>
                  <a:lnTo>
                    <a:pt x="35840" y="1210897"/>
                  </a:lnTo>
                  <a:lnTo>
                    <a:pt x="36171" y="1210897"/>
                  </a:lnTo>
                  <a:lnTo>
                    <a:pt x="17376" y="1223493"/>
                  </a:lnTo>
                  <a:lnTo>
                    <a:pt x="4697" y="1242154"/>
                  </a:lnTo>
                  <a:lnTo>
                    <a:pt x="0" y="1265002"/>
                  </a:lnTo>
                  <a:lnTo>
                    <a:pt x="4595" y="1287948"/>
                  </a:lnTo>
                  <a:lnTo>
                    <a:pt x="17239" y="1306706"/>
                  </a:lnTo>
                  <a:lnTo>
                    <a:pt x="36202" y="1319493"/>
                  </a:lnTo>
                  <a:lnTo>
                    <a:pt x="36596" y="1319493"/>
                  </a:lnTo>
                  <a:lnTo>
                    <a:pt x="59073" y="1324064"/>
                  </a:lnTo>
                  <a:lnTo>
                    <a:pt x="82138" y="1319493"/>
                  </a:lnTo>
                  <a:lnTo>
                    <a:pt x="100997" y="1306917"/>
                  </a:lnTo>
                  <a:lnTo>
                    <a:pt x="113737" y="1288225"/>
                  </a:lnTo>
                  <a:lnTo>
                    <a:pt x="118450" y="1265303"/>
                  </a:lnTo>
                  <a:lnTo>
                    <a:pt x="118450" y="1265002"/>
                  </a:lnTo>
                  <a:lnTo>
                    <a:pt x="113768" y="1242154"/>
                  </a:lnTo>
                  <a:lnTo>
                    <a:pt x="101103" y="1223493"/>
                  </a:lnTo>
                  <a:lnTo>
                    <a:pt x="82344" y="1210897"/>
                  </a:lnTo>
                  <a:lnTo>
                    <a:pt x="59375" y="1206241"/>
                  </a:lnTo>
                  <a:close/>
                </a:path>
                <a:path w="5756275" h="1927225">
                  <a:moveTo>
                    <a:pt x="685862" y="1206241"/>
                  </a:moveTo>
                  <a:lnTo>
                    <a:pt x="662325" y="1210897"/>
                  </a:lnTo>
                  <a:lnTo>
                    <a:pt x="662656" y="1210897"/>
                  </a:lnTo>
                  <a:lnTo>
                    <a:pt x="643863" y="1223493"/>
                  </a:lnTo>
                  <a:lnTo>
                    <a:pt x="631186" y="1242154"/>
                  </a:lnTo>
                  <a:lnTo>
                    <a:pt x="626491" y="1265002"/>
                  </a:lnTo>
                  <a:lnTo>
                    <a:pt x="631086" y="1287948"/>
                  </a:lnTo>
                  <a:lnTo>
                    <a:pt x="643728" y="1306707"/>
                  </a:lnTo>
                  <a:lnTo>
                    <a:pt x="662688" y="1319493"/>
                  </a:lnTo>
                  <a:lnTo>
                    <a:pt x="663082" y="1319493"/>
                  </a:lnTo>
                  <a:lnTo>
                    <a:pt x="685559" y="1324064"/>
                  </a:lnTo>
                  <a:lnTo>
                    <a:pt x="708625" y="1319493"/>
                  </a:lnTo>
                  <a:lnTo>
                    <a:pt x="727482" y="1306917"/>
                  </a:lnTo>
                  <a:lnTo>
                    <a:pt x="740219" y="1288225"/>
                  </a:lnTo>
                  <a:lnTo>
                    <a:pt x="744930" y="1265303"/>
                  </a:lnTo>
                  <a:lnTo>
                    <a:pt x="744930" y="1265002"/>
                  </a:lnTo>
                  <a:lnTo>
                    <a:pt x="740250" y="1242154"/>
                  </a:lnTo>
                  <a:lnTo>
                    <a:pt x="727587" y="1223493"/>
                  </a:lnTo>
                  <a:lnTo>
                    <a:pt x="708829" y="1210897"/>
                  </a:lnTo>
                  <a:lnTo>
                    <a:pt x="685862" y="1206241"/>
                  </a:lnTo>
                  <a:close/>
                </a:path>
                <a:path w="5756275" h="1927225">
                  <a:moveTo>
                    <a:pt x="1312201" y="1206241"/>
                  </a:moveTo>
                  <a:lnTo>
                    <a:pt x="1289146" y="1210868"/>
                  </a:lnTo>
                  <a:lnTo>
                    <a:pt x="1270319" y="1223488"/>
                  </a:lnTo>
                  <a:lnTo>
                    <a:pt x="1257626" y="1242210"/>
                  </a:lnTo>
                  <a:lnTo>
                    <a:pt x="1252972" y="1265143"/>
                  </a:lnTo>
                  <a:lnTo>
                    <a:pt x="1257626" y="1288078"/>
                  </a:lnTo>
                  <a:lnTo>
                    <a:pt x="1270319" y="1306807"/>
                  </a:lnTo>
                  <a:lnTo>
                    <a:pt x="1289146" y="1319434"/>
                  </a:lnTo>
                  <a:lnTo>
                    <a:pt x="1312201" y="1324064"/>
                  </a:lnTo>
                  <a:lnTo>
                    <a:pt x="1335256" y="1319434"/>
                  </a:lnTo>
                  <a:lnTo>
                    <a:pt x="1354083" y="1306807"/>
                  </a:lnTo>
                  <a:lnTo>
                    <a:pt x="1366776" y="1288078"/>
                  </a:lnTo>
                  <a:lnTo>
                    <a:pt x="1371431" y="1265143"/>
                  </a:lnTo>
                  <a:lnTo>
                    <a:pt x="1366753" y="1242210"/>
                  </a:lnTo>
                  <a:lnTo>
                    <a:pt x="1354068" y="1223488"/>
                  </a:lnTo>
                  <a:lnTo>
                    <a:pt x="1335252" y="1210868"/>
                  </a:lnTo>
                  <a:lnTo>
                    <a:pt x="1312201" y="1206241"/>
                  </a:lnTo>
                  <a:close/>
                </a:path>
                <a:path w="5756275" h="1927225">
                  <a:moveTo>
                    <a:pt x="1939004" y="1206241"/>
                  </a:moveTo>
                  <a:lnTo>
                    <a:pt x="1938702" y="1206241"/>
                  </a:lnTo>
                  <a:lnTo>
                    <a:pt x="1915292" y="1210939"/>
                  </a:lnTo>
                  <a:lnTo>
                    <a:pt x="1915460" y="1210939"/>
                  </a:lnTo>
                  <a:lnTo>
                    <a:pt x="1896781" y="1223546"/>
                  </a:lnTo>
                  <a:lnTo>
                    <a:pt x="1884127" y="1242210"/>
                  </a:lnTo>
                  <a:lnTo>
                    <a:pt x="1879472" y="1265143"/>
                  </a:lnTo>
                  <a:lnTo>
                    <a:pt x="1884127" y="1288078"/>
                  </a:lnTo>
                  <a:lnTo>
                    <a:pt x="1896820" y="1306807"/>
                  </a:lnTo>
                  <a:lnTo>
                    <a:pt x="1915647" y="1319434"/>
                  </a:lnTo>
                  <a:lnTo>
                    <a:pt x="1938702" y="1324065"/>
                  </a:lnTo>
                  <a:lnTo>
                    <a:pt x="1961745" y="1319434"/>
                  </a:lnTo>
                  <a:lnTo>
                    <a:pt x="1980566" y="1306807"/>
                  </a:lnTo>
                  <a:lnTo>
                    <a:pt x="1993257" y="1288078"/>
                  </a:lnTo>
                  <a:lnTo>
                    <a:pt x="1997911" y="1265143"/>
                  </a:lnTo>
                  <a:lnTo>
                    <a:pt x="1993251" y="1242210"/>
                  </a:lnTo>
                  <a:lnTo>
                    <a:pt x="1980626" y="1223546"/>
                  </a:lnTo>
                  <a:lnTo>
                    <a:pt x="1961921" y="1210939"/>
                  </a:lnTo>
                  <a:lnTo>
                    <a:pt x="1939004" y="1206241"/>
                  </a:lnTo>
                  <a:close/>
                </a:path>
                <a:path w="5756275" h="1927225">
                  <a:moveTo>
                    <a:pt x="2565243" y="1206241"/>
                  </a:moveTo>
                  <a:lnTo>
                    <a:pt x="2542180" y="1210868"/>
                  </a:lnTo>
                  <a:lnTo>
                    <a:pt x="2523318" y="1223488"/>
                  </a:lnTo>
                  <a:lnTo>
                    <a:pt x="2510585" y="1242210"/>
                  </a:lnTo>
                  <a:lnTo>
                    <a:pt x="2505912" y="1265143"/>
                  </a:lnTo>
                  <a:lnTo>
                    <a:pt x="2510585" y="1288078"/>
                  </a:lnTo>
                  <a:lnTo>
                    <a:pt x="2523318" y="1306807"/>
                  </a:lnTo>
                  <a:lnTo>
                    <a:pt x="2542180" y="1319434"/>
                  </a:lnTo>
                  <a:lnTo>
                    <a:pt x="2565243" y="1324065"/>
                  </a:lnTo>
                  <a:lnTo>
                    <a:pt x="2588274" y="1319434"/>
                  </a:lnTo>
                  <a:lnTo>
                    <a:pt x="2607067" y="1306807"/>
                  </a:lnTo>
                  <a:lnTo>
                    <a:pt x="2619730" y="1288078"/>
                  </a:lnTo>
                  <a:lnTo>
                    <a:pt x="2624371" y="1265143"/>
                  </a:lnTo>
                  <a:lnTo>
                    <a:pt x="2619721" y="1242210"/>
                  </a:lnTo>
                  <a:lnTo>
                    <a:pt x="2607028" y="1223488"/>
                  </a:lnTo>
                  <a:lnTo>
                    <a:pt x="2588221" y="1210868"/>
                  </a:lnTo>
                  <a:lnTo>
                    <a:pt x="2565243" y="1206241"/>
                  </a:lnTo>
                  <a:close/>
                </a:path>
                <a:path w="5756275" h="1927225">
                  <a:moveTo>
                    <a:pt x="3191642" y="1206241"/>
                  </a:moveTo>
                  <a:lnTo>
                    <a:pt x="3168109" y="1210897"/>
                  </a:lnTo>
                  <a:lnTo>
                    <a:pt x="3168440" y="1210897"/>
                  </a:lnTo>
                  <a:lnTo>
                    <a:pt x="3149641" y="1223494"/>
                  </a:lnTo>
                  <a:lnTo>
                    <a:pt x="3136969" y="1242154"/>
                  </a:lnTo>
                  <a:lnTo>
                    <a:pt x="3132312" y="1265002"/>
                  </a:lnTo>
                  <a:lnTo>
                    <a:pt x="3136953" y="1287948"/>
                  </a:lnTo>
                  <a:lnTo>
                    <a:pt x="3149617" y="1306707"/>
                  </a:lnTo>
                  <a:lnTo>
                    <a:pt x="3168580" y="1319493"/>
                  </a:lnTo>
                  <a:lnTo>
                    <a:pt x="3168974" y="1319493"/>
                  </a:lnTo>
                  <a:lnTo>
                    <a:pt x="3191441" y="1324065"/>
                  </a:lnTo>
                  <a:lnTo>
                    <a:pt x="3214475" y="1319493"/>
                  </a:lnTo>
                  <a:lnTo>
                    <a:pt x="3233290" y="1306918"/>
                  </a:lnTo>
                  <a:lnTo>
                    <a:pt x="3246013" y="1288225"/>
                  </a:lnTo>
                  <a:lnTo>
                    <a:pt x="3250771" y="1265303"/>
                  </a:lnTo>
                  <a:lnTo>
                    <a:pt x="3250771" y="1265002"/>
                  </a:lnTo>
                  <a:lnTo>
                    <a:pt x="3246044" y="1242154"/>
                  </a:lnTo>
                  <a:lnTo>
                    <a:pt x="3233391" y="1223494"/>
                  </a:lnTo>
                  <a:lnTo>
                    <a:pt x="3214645" y="1210897"/>
                  </a:lnTo>
                  <a:lnTo>
                    <a:pt x="3191642" y="1206241"/>
                  </a:lnTo>
                  <a:close/>
                </a:path>
                <a:path w="5756275" h="1927225">
                  <a:moveTo>
                    <a:pt x="3818547" y="1206241"/>
                  </a:moveTo>
                  <a:lnTo>
                    <a:pt x="3776445" y="1223810"/>
                  </a:lnTo>
                  <a:lnTo>
                    <a:pt x="3759436" y="1265002"/>
                  </a:lnTo>
                  <a:lnTo>
                    <a:pt x="3759317" y="1265605"/>
                  </a:lnTo>
                  <a:lnTo>
                    <a:pt x="3764223" y="1288502"/>
                  </a:lnTo>
                  <a:lnTo>
                    <a:pt x="3777076" y="1307128"/>
                  </a:lnTo>
                  <a:lnTo>
                    <a:pt x="3795982" y="1319608"/>
                  </a:lnTo>
                  <a:lnTo>
                    <a:pt x="3819051" y="1324065"/>
                  </a:lnTo>
                  <a:lnTo>
                    <a:pt x="3842047" y="1319294"/>
                  </a:lnTo>
                  <a:lnTo>
                    <a:pt x="3860749" y="1306602"/>
                  </a:lnTo>
                  <a:lnTo>
                    <a:pt x="3873283" y="1287875"/>
                  </a:lnTo>
                  <a:lnTo>
                    <a:pt x="3877658" y="1265605"/>
                  </a:lnTo>
                  <a:lnTo>
                    <a:pt x="3877776" y="1265002"/>
                  </a:lnTo>
                  <a:lnTo>
                    <a:pt x="3873216" y="1242634"/>
                  </a:lnTo>
                  <a:lnTo>
                    <a:pt x="3873103" y="1242078"/>
                  </a:lnTo>
                  <a:lnTo>
                    <a:pt x="3860370" y="1223378"/>
                  </a:lnTo>
                  <a:lnTo>
                    <a:pt x="3841508" y="1210795"/>
                  </a:lnTo>
                  <a:lnTo>
                    <a:pt x="3818547" y="1206241"/>
                  </a:lnTo>
                  <a:close/>
                </a:path>
                <a:path w="5756275" h="1927225">
                  <a:moveTo>
                    <a:pt x="4444442" y="1206241"/>
                  </a:moveTo>
                  <a:lnTo>
                    <a:pt x="4421411" y="1210868"/>
                  </a:lnTo>
                  <a:lnTo>
                    <a:pt x="4402618" y="1223489"/>
                  </a:lnTo>
                  <a:lnTo>
                    <a:pt x="4389955" y="1242211"/>
                  </a:lnTo>
                  <a:lnTo>
                    <a:pt x="4385313" y="1265143"/>
                  </a:lnTo>
                  <a:lnTo>
                    <a:pt x="4389955" y="1288078"/>
                  </a:lnTo>
                  <a:lnTo>
                    <a:pt x="4402618" y="1306807"/>
                  </a:lnTo>
                  <a:lnTo>
                    <a:pt x="4421411" y="1319435"/>
                  </a:lnTo>
                  <a:lnTo>
                    <a:pt x="4444442" y="1324065"/>
                  </a:lnTo>
                  <a:lnTo>
                    <a:pt x="4467504" y="1319435"/>
                  </a:lnTo>
                  <a:lnTo>
                    <a:pt x="4486367" y="1306807"/>
                  </a:lnTo>
                  <a:lnTo>
                    <a:pt x="4499099" y="1288078"/>
                  </a:lnTo>
                  <a:lnTo>
                    <a:pt x="4503772" y="1265143"/>
                  </a:lnTo>
                  <a:lnTo>
                    <a:pt x="4499034" y="1242211"/>
                  </a:lnTo>
                  <a:lnTo>
                    <a:pt x="4486328" y="1223489"/>
                  </a:lnTo>
                  <a:lnTo>
                    <a:pt x="4467509" y="1210868"/>
                  </a:lnTo>
                  <a:lnTo>
                    <a:pt x="4444442" y="1206241"/>
                  </a:lnTo>
                  <a:close/>
                </a:path>
                <a:path w="5756275" h="1927225">
                  <a:moveTo>
                    <a:pt x="5071043" y="1206241"/>
                  </a:moveTo>
                  <a:lnTo>
                    <a:pt x="5047981" y="1210868"/>
                  </a:lnTo>
                  <a:lnTo>
                    <a:pt x="5029118" y="1223489"/>
                  </a:lnTo>
                  <a:lnTo>
                    <a:pt x="5016386" y="1242211"/>
                  </a:lnTo>
                  <a:lnTo>
                    <a:pt x="5011713" y="1265143"/>
                  </a:lnTo>
                  <a:lnTo>
                    <a:pt x="5016386" y="1288078"/>
                  </a:lnTo>
                  <a:lnTo>
                    <a:pt x="5029118" y="1306807"/>
                  </a:lnTo>
                  <a:lnTo>
                    <a:pt x="5047981" y="1319435"/>
                  </a:lnTo>
                  <a:lnTo>
                    <a:pt x="5071043" y="1324065"/>
                  </a:lnTo>
                  <a:lnTo>
                    <a:pt x="5094074" y="1319435"/>
                  </a:lnTo>
                  <a:lnTo>
                    <a:pt x="5112867" y="1306807"/>
                  </a:lnTo>
                  <a:lnTo>
                    <a:pt x="5125530" y="1288078"/>
                  </a:lnTo>
                  <a:lnTo>
                    <a:pt x="5130172" y="1265143"/>
                  </a:lnTo>
                  <a:lnTo>
                    <a:pt x="5125550" y="1242211"/>
                  </a:lnTo>
                  <a:lnTo>
                    <a:pt x="5112905" y="1223489"/>
                  </a:lnTo>
                  <a:lnTo>
                    <a:pt x="5094107" y="1210868"/>
                  </a:lnTo>
                  <a:lnTo>
                    <a:pt x="5071043" y="1206241"/>
                  </a:lnTo>
                  <a:close/>
                </a:path>
                <a:path w="5756275" h="1927225">
                  <a:moveTo>
                    <a:pt x="5697443" y="1206241"/>
                  </a:moveTo>
                  <a:lnTo>
                    <a:pt x="5674346" y="1210630"/>
                  </a:lnTo>
                  <a:lnTo>
                    <a:pt x="5655392" y="1223060"/>
                  </a:lnTo>
                  <a:lnTo>
                    <a:pt x="5642530" y="1241655"/>
                  </a:lnTo>
                  <a:lnTo>
                    <a:pt x="5637709" y="1264541"/>
                  </a:lnTo>
                  <a:lnTo>
                    <a:pt x="5642086" y="1287522"/>
                  </a:lnTo>
                  <a:lnTo>
                    <a:pt x="5654560" y="1306378"/>
                  </a:lnTo>
                  <a:lnTo>
                    <a:pt x="5673239" y="1319197"/>
                  </a:lnTo>
                  <a:lnTo>
                    <a:pt x="5696232" y="1324065"/>
                  </a:lnTo>
                  <a:lnTo>
                    <a:pt x="5719332" y="1319664"/>
                  </a:lnTo>
                  <a:lnTo>
                    <a:pt x="5738308" y="1307229"/>
                  </a:lnTo>
                  <a:lnTo>
                    <a:pt x="5751230" y="1288632"/>
                  </a:lnTo>
                  <a:lnTo>
                    <a:pt x="5756168" y="1265745"/>
                  </a:lnTo>
                  <a:lnTo>
                    <a:pt x="5756073" y="1264541"/>
                  </a:lnTo>
                  <a:lnTo>
                    <a:pt x="5751476" y="1242265"/>
                  </a:lnTo>
                  <a:lnTo>
                    <a:pt x="5738914" y="1223652"/>
                  </a:lnTo>
                  <a:lnTo>
                    <a:pt x="5720297" y="1211024"/>
                  </a:lnTo>
                  <a:lnTo>
                    <a:pt x="5697443" y="1206241"/>
                  </a:lnTo>
                  <a:close/>
                </a:path>
                <a:path w="5756275" h="1927225">
                  <a:moveTo>
                    <a:pt x="59376" y="1808972"/>
                  </a:moveTo>
                  <a:lnTo>
                    <a:pt x="36311" y="1813544"/>
                  </a:lnTo>
                  <a:lnTo>
                    <a:pt x="17453" y="1826123"/>
                  </a:lnTo>
                  <a:lnTo>
                    <a:pt x="4678" y="1844987"/>
                  </a:lnTo>
                  <a:lnTo>
                    <a:pt x="20" y="1867839"/>
                  </a:lnTo>
                  <a:lnTo>
                    <a:pt x="4595" y="1890685"/>
                  </a:lnTo>
                  <a:lnTo>
                    <a:pt x="17239" y="1909445"/>
                  </a:lnTo>
                  <a:lnTo>
                    <a:pt x="36206" y="1922237"/>
                  </a:lnTo>
                  <a:lnTo>
                    <a:pt x="36608" y="1922237"/>
                  </a:lnTo>
                  <a:lnTo>
                    <a:pt x="59073" y="1926808"/>
                  </a:lnTo>
                  <a:lnTo>
                    <a:pt x="100997" y="1909658"/>
                  </a:lnTo>
                  <a:lnTo>
                    <a:pt x="118450" y="1868040"/>
                  </a:lnTo>
                  <a:lnTo>
                    <a:pt x="118452" y="1867839"/>
                  </a:lnTo>
                  <a:lnTo>
                    <a:pt x="113681" y="1844987"/>
                  </a:lnTo>
                  <a:lnTo>
                    <a:pt x="100997" y="1826423"/>
                  </a:lnTo>
                  <a:lnTo>
                    <a:pt x="82271" y="1813901"/>
                  </a:lnTo>
                  <a:lnTo>
                    <a:pt x="59376" y="1809275"/>
                  </a:lnTo>
                  <a:lnTo>
                    <a:pt x="59376" y="1808972"/>
                  </a:lnTo>
                  <a:close/>
                </a:path>
                <a:path w="5756275" h="1927225">
                  <a:moveTo>
                    <a:pt x="685862" y="1808972"/>
                  </a:moveTo>
                  <a:lnTo>
                    <a:pt x="662796" y="1813544"/>
                  </a:lnTo>
                  <a:lnTo>
                    <a:pt x="643940" y="1826123"/>
                  </a:lnTo>
                  <a:lnTo>
                    <a:pt x="631202" y="1844818"/>
                  </a:lnTo>
                  <a:lnTo>
                    <a:pt x="626491" y="1867739"/>
                  </a:lnTo>
                  <a:lnTo>
                    <a:pt x="631086" y="1890685"/>
                  </a:lnTo>
                  <a:lnTo>
                    <a:pt x="643728" y="1909445"/>
                  </a:lnTo>
                  <a:lnTo>
                    <a:pt x="662692" y="1922237"/>
                  </a:lnTo>
                  <a:lnTo>
                    <a:pt x="663095" y="1922237"/>
                  </a:lnTo>
                  <a:lnTo>
                    <a:pt x="685559" y="1926809"/>
                  </a:lnTo>
                  <a:lnTo>
                    <a:pt x="708625" y="1922237"/>
                  </a:lnTo>
                  <a:lnTo>
                    <a:pt x="727482" y="1909658"/>
                  </a:lnTo>
                  <a:lnTo>
                    <a:pt x="740220" y="1890963"/>
                  </a:lnTo>
                  <a:lnTo>
                    <a:pt x="744930" y="1868040"/>
                  </a:lnTo>
                  <a:lnTo>
                    <a:pt x="740207" y="1845091"/>
                  </a:lnTo>
                  <a:lnTo>
                    <a:pt x="727535" y="1826477"/>
                  </a:lnTo>
                  <a:lnTo>
                    <a:pt x="708793" y="1813917"/>
                  </a:lnTo>
                  <a:lnTo>
                    <a:pt x="685862" y="1809275"/>
                  </a:lnTo>
                  <a:lnTo>
                    <a:pt x="685862" y="1808972"/>
                  </a:lnTo>
                  <a:close/>
                </a:path>
                <a:path w="5756275" h="1927225">
                  <a:moveTo>
                    <a:pt x="1312201" y="1808972"/>
                  </a:moveTo>
                  <a:lnTo>
                    <a:pt x="1289146" y="1813602"/>
                  </a:lnTo>
                  <a:lnTo>
                    <a:pt x="1270223" y="1826371"/>
                  </a:lnTo>
                  <a:lnTo>
                    <a:pt x="1257626" y="1844958"/>
                  </a:lnTo>
                  <a:lnTo>
                    <a:pt x="1252972" y="1867892"/>
                  </a:lnTo>
                  <a:lnTo>
                    <a:pt x="1257626" y="1890825"/>
                  </a:lnTo>
                  <a:lnTo>
                    <a:pt x="1270319" y="1909552"/>
                  </a:lnTo>
                  <a:lnTo>
                    <a:pt x="1289146" y="1922179"/>
                  </a:lnTo>
                  <a:lnTo>
                    <a:pt x="1312201" y="1926809"/>
                  </a:lnTo>
                  <a:lnTo>
                    <a:pt x="1335256" y="1922179"/>
                  </a:lnTo>
                  <a:lnTo>
                    <a:pt x="1354083" y="1909552"/>
                  </a:lnTo>
                  <a:lnTo>
                    <a:pt x="1366776" y="1890825"/>
                  </a:lnTo>
                  <a:lnTo>
                    <a:pt x="1371431" y="1867892"/>
                  </a:lnTo>
                  <a:lnTo>
                    <a:pt x="1366650" y="1844958"/>
                  </a:lnTo>
                  <a:lnTo>
                    <a:pt x="1353924" y="1826371"/>
                  </a:lnTo>
                  <a:lnTo>
                    <a:pt x="1335146" y="1813858"/>
                  </a:lnTo>
                  <a:lnTo>
                    <a:pt x="1312201" y="1809275"/>
                  </a:lnTo>
                  <a:lnTo>
                    <a:pt x="1312201" y="1808972"/>
                  </a:lnTo>
                  <a:close/>
                </a:path>
                <a:path w="5756275" h="1927225">
                  <a:moveTo>
                    <a:pt x="1938702" y="1808972"/>
                  </a:moveTo>
                  <a:lnTo>
                    <a:pt x="1915647" y="1813602"/>
                  </a:lnTo>
                  <a:lnTo>
                    <a:pt x="1896820" y="1826229"/>
                  </a:lnTo>
                  <a:lnTo>
                    <a:pt x="1884092" y="1845127"/>
                  </a:lnTo>
                  <a:lnTo>
                    <a:pt x="1879472" y="1867892"/>
                  </a:lnTo>
                  <a:lnTo>
                    <a:pt x="1884127" y="1890825"/>
                  </a:lnTo>
                  <a:lnTo>
                    <a:pt x="1896820" y="1909552"/>
                  </a:lnTo>
                  <a:lnTo>
                    <a:pt x="1915647" y="1922179"/>
                  </a:lnTo>
                  <a:lnTo>
                    <a:pt x="1938702" y="1926809"/>
                  </a:lnTo>
                  <a:lnTo>
                    <a:pt x="1961745" y="1922179"/>
                  </a:lnTo>
                  <a:lnTo>
                    <a:pt x="1980566" y="1909552"/>
                  </a:lnTo>
                  <a:lnTo>
                    <a:pt x="1993257" y="1890825"/>
                  </a:lnTo>
                  <a:lnTo>
                    <a:pt x="1997911" y="1867892"/>
                  </a:lnTo>
                  <a:lnTo>
                    <a:pt x="1993205" y="1845127"/>
                  </a:lnTo>
                  <a:lnTo>
                    <a:pt x="1980574" y="1826531"/>
                  </a:lnTo>
                  <a:lnTo>
                    <a:pt x="1961884" y="1813961"/>
                  </a:lnTo>
                  <a:lnTo>
                    <a:pt x="1939005" y="1809275"/>
                  </a:lnTo>
                  <a:lnTo>
                    <a:pt x="1938702" y="1808972"/>
                  </a:lnTo>
                  <a:close/>
                </a:path>
                <a:path w="5756275" h="1927225">
                  <a:moveTo>
                    <a:pt x="2565243" y="1808972"/>
                  </a:moveTo>
                  <a:lnTo>
                    <a:pt x="2542180" y="1813602"/>
                  </a:lnTo>
                  <a:lnTo>
                    <a:pt x="2523185" y="1826425"/>
                  </a:lnTo>
                  <a:lnTo>
                    <a:pt x="2510566" y="1845055"/>
                  </a:lnTo>
                  <a:lnTo>
                    <a:pt x="2505912" y="1867892"/>
                  </a:lnTo>
                  <a:lnTo>
                    <a:pt x="2510585" y="1890825"/>
                  </a:lnTo>
                  <a:lnTo>
                    <a:pt x="2523318" y="1909553"/>
                  </a:lnTo>
                  <a:lnTo>
                    <a:pt x="2542180" y="1922179"/>
                  </a:lnTo>
                  <a:lnTo>
                    <a:pt x="2565243" y="1926809"/>
                  </a:lnTo>
                  <a:lnTo>
                    <a:pt x="2588274" y="1922179"/>
                  </a:lnTo>
                  <a:lnTo>
                    <a:pt x="2607067" y="1909553"/>
                  </a:lnTo>
                  <a:lnTo>
                    <a:pt x="2619730" y="1890825"/>
                  </a:lnTo>
                  <a:lnTo>
                    <a:pt x="2624371" y="1867892"/>
                  </a:lnTo>
                  <a:lnTo>
                    <a:pt x="2619616" y="1845055"/>
                  </a:lnTo>
                  <a:lnTo>
                    <a:pt x="2606915" y="1826425"/>
                  </a:lnTo>
                  <a:lnTo>
                    <a:pt x="2588160" y="1813874"/>
                  </a:lnTo>
                  <a:lnTo>
                    <a:pt x="2565243" y="1809275"/>
                  </a:lnTo>
                  <a:lnTo>
                    <a:pt x="2565243" y="1808972"/>
                  </a:lnTo>
                  <a:close/>
                </a:path>
                <a:path w="5756275" h="1927225">
                  <a:moveTo>
                    <a:pt x="3191642" y="1808972"/>
                  </a:moveTo>
                  <a:lnTo>
                    <a:pt x="3168580" y="1813544"/>
                  </a:lnTo>
                  <a:lnTo>
                    <a:pt x="3149718" y="1826123"/>
                  </a:lnTo>
                  <a:lnTo>
                    <a:pt x="3136985" y="1844818"/>
                  </a:lnTo>
                  <a:lnTo>
                    <a:pt x="3132312" y="1867739"/>
                  </a:lnTo>
                  <a:lnTo>
                    <a:pt x="3136954" y="1890685"/>
                  </a:lnTo>
                  <a:lnTo>
                    <a:pt x="3149617" y="1909446"/>
                  </a:lnTo>
                  <a:lnTo>
                    <a:pt x="3168584" y="1922238"/>
                  </a:lnTo>
                  <a:lnTo>
                    <a:pt x="3168987" y="1922238"/>
                  </a:lnTo>
                  <a:lnTo>
                    <a:pt x="3191441" y="1926809"/>
                  </a:lnTo>
                  <a:lnTo>
                    <a:pt x="3214475" y="1922238"/>
                  </a:lnTo>
                  <a:lnTo>
                    <a:pt x="3233290" y="1909659"/>
                  </a:lnTo>
                  <a:lnTo>
                    <a:pt x="3246013" y="1890963"/>
                  </a:lnTo>
                  <a:lnTo>
                    <a:pt x="3250771" y="1868041"/>
                  </a:lnTo>
                  <a:lnTo>
                    <a:pt x="3246016" y="1845091"/>
                  </a:lnTo>
                  <a:lnTo>
                    <a:pt x="3233315" y="1826477"/>
                  </a:lnTo>
                  <a:lnTo>
                    <a:pt x="3214560" y="1813917"/>
                  </a:lnTo>
                  <a:lnTo>
                    <a:pt x="3191642" y="1809275"/>
                  </a:lnTo>
                  <a:lnTo>
                    <a:pt x="3191642" y="1808972"/>
                  </a:lnTo>
                  <a:close/>
                </a:path>
                <a:path w="5756275" h="1927225">
                  <a:moveTo>
                    <a:pt x="3818244" y="1808972"/>
                  </a:moveTo>
                  <a:lnTo>
                    <a:pt x="3795216" y="1813779"/>
                  </a:lnTo>
                  <a:lnTo>
                    <a:pt x="3776445" y="1826549"/>
                  </a:lnTo>
                  <a:lnTo>
                    <a:pt x="3763842" y="1845373"/>
                  </a:lnTo>
                  <a:lnTo>
                    <a:pt x="3759436" y="1867740"/>
                  </a:lnTo>
                  <a:lnTo>
                    <a:pt x="3759317" y="1868342"/>
                  </a:lnTo>
                  <a:lnTo>
                    <a:pt x="3764224" y="1891239"/>
                  </a:lnTo>
                  <a:lnTo>
                    <a:pt x="3777076" y="1909869"/>
                  </a:lnTo>
                  <a:lnTo>
                    <a:pt x="3795983" y="1922352"/>
                  </a:lnTo>
                  <a:lnTo>
                    <a:pt x="3819051" y="1926806"/>
                  </a:lnTo>
                  <a:lnTo>
                    <a:pt x="3842047" y="1922031"/>
                  </a:lnTo>
                  <a:lnTo>
                    <a:pt x="3860749" y="1909338"/>
                  </a:lnTo>
                  <a:lnTo>
                    <a:pt x="3873283" y="1890612"/>
                  </a:lnTo>
                  <a:lnTo>
                    <a:pt x="3877658" y="1868342"/>
                  </a:lnTo>
                  <a:lnTo>
                    <a:pt x="3877776" y="1867740"/>
                  </a:lnTo>
                  <a:lnTo>
                    <a:pt x="3873098" y="1845373"/>
                  </a:lnTo>
                  <a:lnTo>
                    <a:pt x="3872986" y="1844842"/>
                  </a:lnTo>
                  <a:lnTo>
                    <a:pt x="3860194" y="1826212"/>
                  </a:lnTo>
                  <a:lnTo>
                    <a:pt x="3841384" y="1813779"/>
                  </a:lnTo>
                  <a:lnTo>
                    <a:pt x="3818244" y="1809275"/>
                  </a:lnTo>
                  <a:lnTo>
                    <a:pt x="3818244" y="1808972"/>
                  </a:lnTo>
                  <a:close/>
                </a:path>
                <a:path w="5756275" h="1927225">
                  <a:moveTo>
                    <a:pt x="4444442" y="1808972"/>
                  </a:moveTo>
                  <a:lnTo>
                    <a:pt x="4421411" y="1813603"/>
                  </a:lnTo>
                  <a:lnTo>
                    <a:pt x="4402486" y="1826425"/>
                  </a:lnTo>
                  <a:lnTo>
                    <a:pt x="4389935" y="1845055"/>
                  </a:lnTo>
                  <a:lnTo>
                    <a:pt x="4385313" y="1867892"/>
                  </a:lnTo>
                  <a:lnTo>
                    <a:pt x="4389955" y="1890825"/>
                  </a:lnTo>
                  <a:lnTo>
                    <a:pt x="4402618" y="1909553"/>
                  </a:lnTo>
                  <a:lnTo>
                    <a:pt x="4421411" y="1922179"/>
                  </a:lnTo>
                  <a:lnTo>
                    <a:pt x="4444442" y="1926809"/>
                  </a:lnTo>
                  <a:lnTo>
                    <a:pt x="4467504" y="1922179"/>
                  </a:lnTo>
                  <a:lnTo>
                    <a:pt x="4486367" y="1909553"/>
                  </a:lnTo>
                  <a:lnTo>
                    <a:pt x="4499099" y="1890825"/>
                  </a:lnTo>
                  <a:lnTo>
                    <a:pt x="4503772" y="1867892"/>
                  </a:lnTo>
                  <a:lnTo>
                    <a:pt x="4499014" y="1845055"/>
                  </a:lnTo>
                  <a:lnTo>
                    <a:pt x="4486291" y="1826425"/>
                  </a:lnTo>
                  <a:lnTo>
                    <a:pt x="4467476" y="1813874"/>
                  </a:lnTo>
                  <a:lnTo>
                    <a:pt x="4444442" y="1809276"/>
                  </a:lnTo>
                  <a:lnTo>
                    <a:pt x="4444442" y="1808972"/>
                  </a:lnTo>
                  <a:close/>
                </a:path>
                <a:path w="5756275" h="1927225">
                  <a:moveTo>
                    <a:pt x="5071043" y="1808972"/>
                  </a:moveTo>
                  <a:lnTo>
                    <a:pt x="5047981" y="1813603"/>
                  </a:lnTo>
                  <a:lnTo>
                    <a:pt x="5028986" y="1826425"/>
                  </a:lnTo>
                  <a:lnTo>
                    <a:pt x="5016366" y="1845055"/>
                  </a:lnTo>
                  <a:lnTo>
                    <a:pt x="5011713" y="1867892"/>
                  </a:lnTo>
                  <a:lnTo>
                    <a:pt x="5016386" y="1890825"/>
                  </a:lnTo>
                  <a:lnTo>
                    <a:pt x="5029119" y="1909553"/>
                  </a:lnTo>
                  <a:lnTo>
                    <a:pt x="5047981" y="1922179"/>
                  </a:lnTo>
                  <a:lnTo>
                    <a:pt x="5071043" y="1926809"/>
                  </a:lnTo>
                  <a:lnTo>
                    <a:pt x="5094074" y="1922179"/>
                  </a:lnTo>
                  <a:lnTo>
                    <a:pt x="5112867" y="1909553"/>
                  </a:lnTo>
                  <a:lnTo>
                    <a:pt x="5125530" y="1890825"/>
                  </a:lnTo>
                  <a:lnTo>
                    <a:pt x="5130172" y="1867892"/>
                  </a:lnTo>
                  <a:lnTo>
                    <a:pt x="5125417" y="1845055"/>
                  </a:lnTo>
                  <a:lnTo>
                    <a:pt x="5112716" y="1826425"/>
                  </a:lnTo>
                  <a:lnTo>
                    <a:pt x="5093961" y="1813874"/>
                  </a:lnTo>
                  <a:lnTo>
                    <a:pt x="5071043" y="1809276"/>
                  </a:lnTo>
                  <a:lnTo>
                    <a:pt x="5071043" y="1808972"/>
                  </a:lnTo>
                  <a:close/>
                </a:path>
                <a:path w="5756275" h="1927225">
                  <a:moveTo>
                    <a:pt x="5697443" y="1808973"/>
                  </a:moveTo>
                  <a:lnTo>
                    <a:pt x="5674346" y="1813369"/>
                  </a:lnTo>
                  <a:lnTo>
                    <a:pt x="5655392" y="1825803"/>
                  </a:lnTo>
                  <a:lnTo>
                    <a:pt x="5642530" y="1844401"/>
                  </a:lnTo>
                  <a:lnTo>
                    <a:pt x="5637709" y="1867286"/>
                  </a:lnTo>
                  <a:lnTo>
                    <a:pt x="5642086" y="1890266"/>
                  </a:lnTo>
                  <a:lnTo>
                    <a:pt x="5654560" y="1909122"/>
                  </a:lnTo>
                  <a:lnTo>
                    <a:pt x="5673239" y="1921939"/>
                  </a:lnTo>
                  <a:lnTo>
                    <a:pt x="5696232" y="1926804"/>
                  </a:lnTo>
                  <a:lnTo>
                    <a:pt x="5719333" y="1922408"/>
                  </a:lnTo>
                  <a:lnTo>
                    <a:pt x="5738308" y="1909974"/>
                  </a:lnTo>
                  <a:lnTo>
                    <a:pt x="5751230" y="1891376"/>
                  </a:lnTo>
                  <a:lnTo>
                    <a:pt x="5756168" y="1868491"/>
                  </a:lnTo>
                  <a:lnTo>
                    <a:pt x="5756072" y="1867286"/>
                  </a:lnTo>
                  <a:lnTo>
                    <a:pt x="5751363" y="1845096"/>
                  </a:lnTo>
                  <a:lnTo>
                    <a:pt x="5738762" y="1826582"/>
                  </a:lnTo>
                  <a:lnTo>
                    <a:pt x="5720184" y="1814031"/>
                  </a:lnTo>
                  <a:lnTo>
                    <a:pt x="5697443" y="1809276"/>
                  </a:lnTo>
                  <a:lnTo>
                    <a:pt x="5697443" y="1808973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4" name="object 4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0591799" y="0"/>
              <a:ext cx="7696200" cy="6625209"/>
            </a:xfrm>
            <a:prstGeom prst="rect">
              <a:avLst/>
            </a:prstGeom>
          </p:spPr>
        </p:pic>
        <p:pic>
          <p:nvPicPr>
            <p:cNvPr id="5" name="object 5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258174" y="400050"/>
              <a:ext cx="6505575" cy="9753600"/>
            </a:xfrm>
            <a:prstGeom prst="rect">
              <a:avLst/>
            </a:prstGeom>
          </p:spPr>
        </p:pic>
      </p:grpSp>
      <p:grpSp>
        <p:nvGrpSpPr>
          <p:cNvPr id="6" name="object 6"/>
          <p:cNvGrpSpPr/>
          <p:nvPr/>
        </p:nvGrpSpPr>
        <p:grpSpPr>
          <a:xfrm>
            <a:off x="690880" y="165100"/>
            <a:ext cx="6769100" cy="2822575"/>
            <a:chOff x="690880" y="165100"/>
            <a:chExt cx="6769100" cy="2822575"/>
          </a:xfrm>
        </p:grpSpPr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690880" y="165100"/>
              <a:ext cx="5733923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90880" y="1433575"/>
              <a:ext cx="2120138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2388615" y="1433575"/>
              <a:ext cx="5071363" cy="1554099"/>
            </a:xfrm>
            <a:prstGeom prst="rect">
              <a:avLst/>
            </a:prstGeom>
          </p:spPr>
        </p:pic>
      </p:grpSp>
      <p:grpSp>
        <p:nvGrpSpPr>
          <p:cNvPr id="10" name="object 10"/>
          <p:cNvGrpSpPr/>
          <p:nvPr/>
        </p:nvGrpSpPr>
        <p:grpSpPr>
          <a:xfrm>
            <a:off x="0" y="4027804"/>
            <a:ext cx="7191375" cy="6259195"/>
            <a:chOff x="0" y="4027804"/>
            <a:chExt cx="7191375" cy="6259195"/>
          </a:xfrm>
        </p:grpSpPr>
        <p:pic>
          <p:nvPicPr>
            <p:cNvPr id="11" name="object 11"/>
            <p:cNvPicPr/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0" y="4027804"/>
              <a:ext cx="5624043" cy="6259195"/>
            </a:xfrm>
            <a:prstGeom prst="rect">
              <a:avLst/>
            </a:prstGeom>
          </p:spPr>
        </p:pic>
        <p:sp>
          <p:nvSpPr>
            <p:cNvPr id="12" name="object 12"/>
            <p:cNvSpPr/>
            <p:nvPr/>
          </p:nvSpPr>
          <p:spPr>
            <a:xfrm>
              <a:off x="1704974" y="4286249"/>
              <a:ext cx="5486400" cy="4572000"/>
            </a:xfrm>
            <a:custGeom>
              <a:avLst/>
              <a:gdLst/>
              <a:ahLst/>
              <a:cxnLst/>
              <a:rect l="l" t="t" r="r" b="b"/>
              <a:pathLst>
                <a:path w="5486400" h="4572000">
                  <a:moveTo>
                    <a:pt x="5486400" y="0"/>
                  </a:moveTo>
                  <a:lnTo>
                    <a:pt x="0" y="0"/>
                  </a:lnTo>
                  <a:lnTo>
                    <a:pt x="0" y="4572000"/>
                  </a:lnTo>
                  <a:lnTo>
                    <a:pt x="5486400" y="4572000"/>
                  </a:lnTo>
                  <a:lnTo>
                    <a:pt x="54864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3" name="object 13"/>
          <p:cNvSpPr txBox="1"/>
          <p:nvPr/>
        </p:nvSpPr>
        <p:spPr>
          <a:xfrm>
            <a:off x="2048510" y="4964429"/>
            <a:ext cx="465328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dirty="0">
                <a:latin typeface="Calibri"/>
                <a:cs typeface="Calibri"/>
              </a:rPr>
              <a:t>Il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sistema</a:t>
            </a:r>
            <a:r>
              <a:rPr sz="2000" spc="37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parte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leggendo</a:t>
            </a:r>
            <a:r>
              <a:rPr sz="2000" spc="3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</a:t>
            </a:r>
            <a:r>
              <a:rPr sz="2000" spc="3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dati</a:t>
            </a:r>
            <a:r>
              <a:rPr sz="2000" spc="345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ambientali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83483" y="5278437"/>
            <a:ext cx="3719195" cy="658495"/>
          </a:xfrm>
          <a:prstGeom prst="rect">
            <a:avLst/>
          </a:prstGeom>
        </p:spPr>
        <p:txBody>
          <a:bodyPr vert="horz" wrap="square" lIns="0" tIns="10795" rIns="0" bIns="0" rtlCol="0">
            <a:spAutoFit/>
          </a:bodyPr>
          <a:lstStyle/>
          <a:p>
            <a:pPr marL="66040" marR="5080" indent="-53975">
              <a:lnSpc>
                <a:spcPts val="2550"/>
              </a:lnSpc>
              <a:spcBef>
                <a:spcPts val="85"/>
              </a:spcBef>
              <a:tabLst>
                <a:tab pos="1032510" algn="l"/>
                <a:tab pos="1666239" algn="l"/>
                <a:tab pos="2119630" algn="l"/>
                <a:tab pos="2705735" algn="l"/>
                <a:tab pos="3199130" algn="l"/>
              </a:tabLst>
            </a:pPr>
            <a:r>
              <a:rPr sz="2000" spc="-10" dirty="0">
                <a:latin typeface="Calibri"/>
                <a:cs typeface="Calibri"/>
              </a:rPr>
              <a:t>temperatura,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movimento,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luce) sensori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0" dirty="0">
                <a:latin typeface="Calibri"/>
                <a:cs typeface="Calibri"/>
              </a:rPr>
              <a:t>alla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micro:bit.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048510" y="5278437"/>
            <a:ext cx="817880" cy="1288415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 marR="5080">
              <a:lnSpc>
                <a:spcPct val="104299"/>
              </a:lnSpc>
              <a:spcBef>
                <a:spcPts val="25"/>
              </a:spcBef>
            </a:pPr>
            <a:r>
              <a:rPr sz="2000" spc="-10" dirty="0">
                <a:latin typeface="Calibri"/>
                <a:cs typeface="Calibri"/>
              </a:rPr>
              <a:t>(come tramite Questi </a:t>
            </a:r>
            <a:r>
              <a:rPr sz="2000" spc="-30" dirty="0">
                <a:latin typeface="Calibri"/>
                <a:cs typeface="Calibri"/>
              </a:rPr>
              <a:t>un’altra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2904108" y="5917247"/>
            <a:ext cx="3797935" cy="649605"/>
          </a:xfrm>
          <a:prstGeom prst="rect">
            <a:avLst/>
          </a:prstGeom>
        </p:spPr>
        <p:txBody>
          <a:bodyPr vert="horz" wrap="square" lIns="0" tIns="6350" rIns="0" bIns="0" rtlCol="0">
            <a:spAutoFit/>
          </a:bodyPr>
          <a:lstStyle/>
          <a:p>
            <a:pPr marL="106680" marR="5080" indent="-94615">
              <a:lnSpc>
                <a:spcPct val="103200"/>
              </a:lnSpc>
              <a:spcBef>
                <a:spcPts val="50"/>
              </a:spcBef>
              <a:tabLst>
                <a:tab pos="591820" algn="l"/>
                <a:tab pos="1205865" algn="l"/>
                <a:tab pos="1663700" algn="l"/>
                <a:tab pos="2293620" algn="l"/>
                <a:tab pos="2470785" algn="l"/>
                <a:tab pos="2639060" algn="l"/>
                <a:tab pos="2948305" algn="l"/>
                <a:tab pos="3133090" algn="l"/>
                <a:tab pos="3661410" algn="l"/>
              </a:tabLst>
            </a:pPr>
            <a:r>
              <a:rPr sz="2000" spc="-20" dirty="0">
                <a:latin typeface="Calibri"/>
                <a:cs typeface="Calibri"/>
              </a:rPr>
              <a:t>dati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vengono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inviati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via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radio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spc="-10" dirty="0">
                <a:latin typeface="Calibri"/>
                <a:cs typeface="Calibri"/>
              </a:rPr>
              <a:t>micro:bit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10" dirty="0">
                <a:latin typeface="Calibri"/>
                <a:cs typeface="Calibri"/>
              </a:rPr>
              <a:t>collegata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al</a:t>
            </a:r>
            <a:r>
              <a:rPr sz="2000" dirty="0">
                <a:latin typeface="Calibri"/>
                <a:cs typeface="Calibri"/>
              </a:rPr>
              <a:t>		</a:t>
            </a:r>
            <a:r>
              <a:rPr sz="2000" spc="-25" dirty="0">
                <a:latin typeface="Calibri"/>
                <a:cs typeface="Calibri"/>
              </a:rPr>
              <a:t>PC,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25" dirty="0">
                <a:latin typeface="Calibri"/>
                <a:cs typeface="Calibri"/>
              </a:rPr>
              <a:t>che</a:t>
            </a:r>
            <a:r>
              <a:rPr sz="2000" dirty="0">
                <a:latin typeface="Calibri"/>
                <a:cs typeface="Calibri"/>
              </a:rPr>
              <a:t>	</a:t>
            </a:r>
            <a:r>
              <a:rPr sz="2000" spc="-415" dirty="0">
                <a:latin typeface="Calibri"/>
                <a:cs typeface="Calibri"/>
              </a:rPr>
              <a:t> </a:t>
            </a:r>
            <a:r>
              <a:rPr sz="2000" spc="-20" dirty="0">
                <a:latin typeface="Calibri"/>
                <a:cs typeface="Calibri"/>
              </a:rPr>
              <a:t>li</a:t>
            </a:r>
            <a:endParaRPr sz="2000">
              <a:latin typeface="Calibri"/>
              <a:cs typeface="Calibri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048510" y="6556057"/>
            <a:ext cx="4657725" cy="1917064"/>
          </a:xfrm>
          <a:prstGeom prst="rect">
            <a:avLst/>
          </a:prstGeom>
        </p:spPr>
        <p:txBody>
          <a:bodyPr vert="horz" wrap="square" lIns="0" tIns="4445" rIns="0" bIns="0" rtlCol="0">
            <a:spAutoFit/>
          </a:bodyPr>
          <a:lstStyle/>
          <a:p>
            <a:pPr marL="12700" marR="5080" algn="just">
              <a:lnSpc>
                <a:spcPct val="103800"/>
              </a:lnSpc>
              <a:spcBef>
                <a:spcPts val="35"/>
              </a:spcBef>
            </a:pPr>
            <a:r>
              <a:rPr sz="2000" dirty="0">
                <a:latin typeface="Calibri"/>
                <a:cs typeface="Calibri"/>
              </a:rPr>
              <a:t>riceve</a:t>
            </a:r>
            <a:r>
              <a:rPr sz="2000" spc="15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li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trasmette</a:t>
            </a:r>
            <a:r>
              <a:rPr sz="2000" spc="170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tramite</a:t>
            </a:r>
            <a:r>
              <a:rPr sz="2000" spc="15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porta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seriale</a:t>
            </a:r>
            <a:r>
              <a:rPr sz="2000" spc="185" dirty="0">
                <a:latin typeface="Calibri"/>
                <a:cs typeface="Calibri"/>
              </a:rPr>
              <a:t> </a:t>
            </a:r>
            <a:r>
              <a:rPr sz="2000" spc="-50" dirty="0">
                <a:latin typeface="Calibri"/>
                <a:cs typeface="Calibri"/>
              </a:rPr>
              <a:t>a </a:t>
            </a:r>
            <a:r>
              <a:rPr sz="2000" dirty="0">
                <a:latin typeface="Calibri"/>
                <a:cs typeface="Calibri"/>
              </a:rPr>
              <a:t>un'applicazione</a:t>
            </a:r>
            <a:r>
              <a:rPr sz="2000" spc="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web.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La</a:t>
            </a:r>
            <a:r>
              <a:rPr sz="2000" spc="12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web</a:t>
            </a:r>
            <a:r>
              <a:rPr sz="2000" spc="11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app,</a:t>
            </a:r>
            <a:r>
              <a:rPr sz="2000" spc="105" dirty="0">
                <a:latin typeface="Calibri"/>
                <a:cs typeface="Calibri"/>
              </a:rPr>
              <a:t>  </a:t>
            </a:r>
            <a:r>
              <a:rPr sz="2000" spc="-10" dirty="0">
                <a:latin typeface="Calibri"/>
                <a:cs typeface="Calibri"/>
              </a:rPr>
              <a:t>infine, </a:t>
            </a:r>
            <a:r>
              <a:rPr sz="2000" dirty="0">
                <a:latin typeface="Calibri"/>
                <a:cs typeface="Calibri"/>
              </a:rPr>
              <a:t>elabora</a:t>
            </a:r>
            <a:r>
              <a:rPr sz="2000" spc="28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85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visualizza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in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tempo</a:t>
            </a:r>
            <a:r>
              <a:rPr sz="2000" spc="290" dirty="0">
                <a:latin typeface="Calibri"/>
                <a:cs typeface="Calibri"/>
              </a:rPr>
              <a:t>  </a:t>
            </a:r>
            <a:r>
              <a:rPr sz="2000" dirty="0">
                <a:latin typeface="Calibri"/>
                <a:cs typeface="Calibri"/>
              </a:rPr>
              <a:t>reale</a:t>
            </a:r>
            <a:r>
              <a:rPr sz="2000" spc="295" dirty="0">
                <a:latin typeface="Calibri"/>
                <a:cs typeface="Calibri"/>
              </a:rPr>
              <a:t>  </a:t>
            </a:r>
            <a:r>
              <a:rPr sz="2000" spc="-25" dirty="0">
                <a:latin typeface="Calibri"/>
                <a:cs typeface="Calibri"/>
              </a:rPr>
              <a:t>le </a:t>
            </a:r>
            <a:r>
              <a:rPr sz="2000" dirty="0">
                <a:latin typeface="Calibri"/>
                <a:cs typeface="Calibri"/>
              </a:rPr>
              <a:t>informazioni</a:t>
            </a:r>
            <a:r>
              <a:rPr sz="2000" spc="470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per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dirty="0">
                <a:latin typeface="Calibri"/>
                <a:cs typeface="Calibri"/>
              </a:rPr>
              <a:t>l’utente,</a:t>
            </a:r>
            <a:r>
              <a:rPr sz="2000" spc="484" dirty="0">
                <a:latin typeface="Calibri"/>
                <a:cs typeface="Calibri"/>
              </a:rPr>
              <a:t>   </a:t>
            </a:r>
            <a:r>
              <a:rPr sz="2000" spc="-10" dirty="0">
                <a:latin typeface="Calibri"/>
                <a:cs typeface="Calibri"/>
              </a:rPr>
              <a:t>rendendo </a:t>
            </a:r>
            <a:r>
              <a:rPr sz="2000" dirty="0">
                <a:latin typeface="Calibri"/>
                <a:cs typeface="Calibri"/>
              </a:rPr>
              <a:t>possibile</a:t>
            </a:r>
            <a:r>
              <a:rPr sz="2000" spc="16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monitoraggio</a:t>
            </a:r>
            <a:r>
              <a:rPr sz="2000" spc="229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e</a:t>
            </a:r>
            <a:r>
              <a:rPr sz="2000" spc="204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il</a:t>
            </a:r>
            <a:r>
              <a:rPr sz="2000" spc="225" dirty="0">
                <a:latin typeface="Calibri"/>
                <a:cs typeface="Calibri"/>
              </a:rPr>
              <a:t> </a:t>
            </a:r>
            <a:r>
              <a:rPr sz="2000" dirty="0">
                <a:latin typeface="Calibri"/>
                <a:cs typeface="Calibri"/>
              </a:rPr>
              <a:t>controllo</a:t>
            </a:r>
            <a:r>
              <a:rPr sz="2000" spc="19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della </a:t>
            </a:r>
            <a:r>
              <a:rPr sz="2000" dirty="0">
                <a:latin typeface="Calibri"/>
                <a:cs typeface="Calibri"/>
              </a:rPr>
              <a:t>smart</a:t>
            </a:r>
            <a:r>
              <a:rPr sz="2000" spc="-40" dirty="0">
                <a:latin typeface="Calibri"/>
                <a:cs typeface="Calibri"/>
              </a:rPr>
              <a:t> </a:t>
            </a:r>
            <a:r>
              <a:rPr sz="2000" spc="-10" dirty="0">
                <a:latin typeface="Calibri"/>
                <a:cs typeface="Calibri"/>
              </a:rPr>
              <a:t>home.</a:t>
            </a:r>
            <a:endParaRPr sz="2000">
              <a:latin typeface="Calibri"/>
              <a:cs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29640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2733675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572000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384765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lang="en-US" sz="2000" dirty="0">
                <a:latin typeface="Arial MT"/>
                <a:cs typeface="Arial MT"/>
              </a:rPr>
              <a:t> </a:t>
            </a:r>
            <a:r>
              <a:rPr sz="2000" spc="-10" dirty="0" err="1">
                <a:solidFill>
                  <a:srgbClr val="FFFFFF"/>
                </a:solidFill>
                <a:latin typeface="Arial MT"/>
                <a:cs typeface="Arial MT"/>
              </a:rPr>
              <a:t>invia_comando_seriale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endParaRPr lang="en-US" sz="1800" spc="-10" dirty="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  <a:spcBef>
                <a:spcPts val="484"/>
              </a:spcBef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808355" marR="162052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specificati </a:t>
            </a:r>
            <a:r>
              <a:rPr sz="1800" dirty="0">
                <a:latin typeface="Arial MT"/>
                <a:cs typeface="Arial MT"/>
              </a:rPr>
              <a:t>Aspetta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preparare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821055" marR="3538854">
              <a:lnSpc>
                <a:spcPct val="99100"/>
              </a:lnSpc>
              <a:spcBef>
                <a:spcPts val="40"/>
              </a:spcBef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comando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inviato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vero</a:t>
            </a:r>
            <a:endParaRPr sz="1800" dirty="0">
              <a:latin typeface="Arial MT"/>
              <a:cs typeface="Arial MT"/>
            </a:endParaRPr>
          </a:p>
          <a:p>
            <a:pPr marL="821055" marR="5867400" indent="-254635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 RITORNA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falso</a:t>
            </a:r>
            <a:endParaRPr sz="1800" dirty="0">
              <a:latin typeface="Arial MT"/>
              <a:cs typeface="Arial MT"/>
            </a:endParaRPr>
          </a:p>
          <a:p>
            <a:pPr marL="312420">
              <a:lnSpc>
                <a:spcPts val="2095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index</a:t>
            </a:r>
            <a:r>
              <a:rPr sz="2000" spc="-5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25" dirty="0">
                <a:solidFill>
                  <a:srgbClr val="FFFFFF"/>
                </a:solidFill>
                <a:latin typeface="Arial MT"/>
                <a:cs typeface="Arial MT"/>
              </a:rPr>
              <a:t>()</a:t>
            </a:r>
            <a:endParaRPr sz="20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095"/>
              </a:spcBef>
            </a:pPr>
            <a:endParaRPr sz="2000" dirty="0">
              <a:latin typeface="Arial MT"/>
              <a:cs typeface="Arial MT"/>
            </a:endParaRPr>
          </a:p>
          <a:p>
            <a:pPr marL="850265" marR="4304665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Ottieni l'ultimo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10" dirty="0">
                <a:latin typeface="Arial MT"/>
                <a:cs typeface="Arial MT"/>
              </a:rPr>
              <a:t> database PROVA: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9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index.html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stato</a:t>
            </a:r>
            <a:endParaRPr sz="1800" dirty="0">
              <a:latin typeface="Arial MT"/>
              <a:cs typeface="Arial MT"/>
            </a:endParaRPr>
          </a:p>
          <a:p>
            <a:pPr marL="1497965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1497965" algn="l"/>
              </a:tabLst>
            </a:pPr>
            <a:r>
              <a:rPr sz="1800" dirty="0">
                <a:latin typeface="Arial MT"/>
                <a:cs typeface="Arial MT"/>
              </a:rPr>
              <a:t>ultima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temperatura</a:t>
            </a:r>
            <a:endParaRPr sz="1800" dirty="0">
              <a:latin typeface="Arial MT"/>
              <a:cs typeface="Arial MT"/>
            </a:endParaRPr>
          </a:p>
          <a:p>
            <a:pPr marL="850265" marR="5233035" indent="647065">
              <a:lnSpc>
                <a:spcPts val="2180"/>
              </a:lnSpc>
              <a:spcBef>
                <a:spcPts val="25"/>
              </a:spcBef>
              <a:buChar char="-"/>
              <a:tabLst>
                <a:tab pos="1497330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1104900">
              <a:lnSpc>
                <a:spcPts val="21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48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</a:t>
            </a:r>
            <a:endParaRPr sz="1800" dirty="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 dirty="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sp>
        <p:nvSpPr>
          <p:cNvPr id="18" name="object 18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2203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735"/>
              </a:spcBef>
            </a:pPr>
            <a:endParaRPr sz="1800">
              <a:latin typeface="Times New Roman"/>
              <a:cs typeface="Times New Roman"/>
            </a:endParaRPr>
          </a:p>
          <a:p>
            <a:pPr marL="1112520" marR="2173605" indent="-508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diverso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dall'ultimo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salvato: </a:t>
            </a:r>
            <a:r>
              <a:rPr sz="1800" dirty="0">
                <a:latin typeface="Arial MT"/>
                <a:cs typeface="Arial MT"/>
              </a:rPr>
              <a:t>Salva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nuovo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11004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ultimo_stato</a:t>
            </a:r>
            <a:endParaRPr sz="1800">
              <a:latin typeface="Arial MT"/>
              <a:cs typeface="Arial MT"/>
            </a:endParaRPr>
          </a:p>
          <a:p>
            <a:pPr marL="655320">
              <a:lnSpc>
                <a:spcPct val="100000"/>
              </a:lnSpc>
              <a:spcBef>
                <a:spcPts val="15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11252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invariato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1800">
              <a:latin typeface="Arial MT"/>
              <a:cs typeface="Arial MT"/>
            </a:endParaRPr>
          </a:p>
          <a:p>
            <a:pPr marL="604520" marR="2611755" indent="254000">
              <a:lnSpc>
                <a:spcPct val="100800"/>
              </a:lnSpc>
              <a:spcBef>
                <a:spcPts val="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successo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 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corrente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858519" marR="4361815" indent="-127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Annulla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modifiche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 </a:t>
            </a:r>
            <a:r>
              <a:rPr sz="1800" spc="-2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  <a:p>
            <a:pPr marL="604520">
              <a:lnSpc>
                <a:spcPts val="2100"/>
              </a:lnSpc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ricevi_stato_microbit()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000">
              <a:latin typeface="Arial MT"/>
              <a:cs typeface="Arial MT"/>
            </a:endParaRPr>
          </a:p>
          <a:p>
            <a:pPr marL="554355" marR="3615054" indent="-1149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ricevuti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richiesta Verifica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che ci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siano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campi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richiesti </a:t>
            </a:r>
            <a:r>
              <a:rPr sz="1800" dirty="0">
                <a:latin typeface="Arial MT"/>
                <a:cs typeface="Arial MT"/>
              </a:rPr>
              <a:t>Aggiorna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variabili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globali: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spc="-10" dirty="0">
                <a:latin typeface="Arial MT"/>
                <a:cs typeface="Arial MT"/>
              </a:rPr>
              <a:t>temperatura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(acceso/spento)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luce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  <a:buFont typeface="Arial MT"/>
              <a:buChar char="-"/>
            </a:pPr>
            <a:endParaRPr sz="1800">
              <a:latin typeface="Arial MT"/>
              <a:cs typeface="Arial MT"/>
            </a:endParaRPr>
          </a:p>
          <a:p>
            <a:pPr marL="37592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Determina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lo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corrente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base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colore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musica: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verde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DISARM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960119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+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SOS</a:t>
            </a:r>
            <a:endParaRPr sz="1800">
              <a:latin typeface="Arial MT"/>
              <a:cs typeface="Arial MT"/>
            </a:endParaRPr>
          </a:p>
          <a:p>
            <a:pPr marL="960119" indent="-139065">
              <a:lnSpc>
                <a:spcPts val="2130"/>
              </a:lnSpc>
              <a:buChar char="-"/>
              <a:tabLst>
                <a:tab pos="960119" algn="l"/>
                <a:tab pos="3959225" algn="l"/>
              </a:tabLst>
            </a:pPr>
            <a:r>
              <a:rPr sz="1800" dirty="0">
                <a:latin typeface="Arial MT"/>
                <a:cs typeface="Arial MT"/>
              </a:rPr>
              <a:t>rosso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senza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→</a:t>
            </a:r>
            <a:r>
              <a:rPr sz="1800" spc="-13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ARM</a:t>
            </a:r>
            <a:r>
              <a:rPr sz="1800" dirty="0">
                <a:latin typeface="Arial MT"/>
                <a:cs typeface="Arial MT"/>
              </a:rPr>
              <a:t>	-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altrimenti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0" name="object 20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1" name="object 21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2" name="object 22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8067675"/>
          </a:xfrm>
          <a:custGeom>
            <a:avLst/>
            <a:gdLst/>
            <a:ahLst/>
            <a:cxnLst/>
            <a:rect l="l" t="t" r="r" b="b"/>
            <a:pathLst>
              <a:path w="8267700" h="8067675">
                <a:moveTo>
                  <a:pt x="8267700" y="0"/>
                </a:moveTo>
                <a:lnTo>
                  <a:pt x="0" y="0"/>
                </a:lnTo>
                <a:lnTo>
                  <a:pt x="0" y="8067675"/>
                </a:lnTo>
                <a:lnTo>
                  <a:pt x="8267700" y="8067675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4" name="object 4"/>
          <p:cNvGrpSpPr/>
          <p:nvPr/>
        </p:nvGrpSpPr>
        <p:grpSpPr>
          <a:xfrm>
            <a:off x="690880" y="165100"/>
            <a:ext cx="11261090" cy="1554480"/>
            <a:chOff x="690880" y="165100"/>
            <a:chExt cx="11261090" cy="1554480"/>
          </a:xfrm>
        </p:grpSpPr>
        <p:pic>
          <p:nvPicPr>
            <p:cNvPr id="5" name="object 5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6" name="object 6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7" name="object 7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4036059" cy="1554099"/>
            </a:xfrm>
            <a:prstGeom prst="rect">
              <a:avLst/>
            </a:prstGeom>
          </p:spPr>
        </p:pic>
      </p:grpSp>
      <p:sp>
        <p:nvSpPr>
          <p:cNvPr id="9" name="object 9"/>
          <p:cNvSpPr txBox="1"/>
          <p:nvPr/>
        </p:nvSpPr>
        <p:spPr>
          <a:xfrm>
            <a:off x="9296400" y="1876425"/>
            <a:ext cx="8267700" cy="8067675"/>
          </a:xfrm>
          <a:prstGeom prst="rect">
            <a:avLst/>
          </a:prstGeom>
          <a:solidFill>
            <a:srgbClr val="E9FCED"/>
          </a:solidFill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645"/>
              </a:spcBef>
            </a:pPr>
            <a:endParaRPr sz="1800">
              <a:latin typeface="Times New Roman"/>
              <a:cs typeface="Times New Roman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Costruisci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dizionario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temperatura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5814" indent="-139065">
              <a:lnSpc>
                <a:spcPts val="2130"/>
              </a:lnSpc>
              <a:spcBef>
                <a:spcPts val="20"/>
              </a:spcBef>
              <a:buChar char="-"/>
              <a:tabLst>
                <a:tab pos="2075814" algn="l"/>
              </a:tabLst>
            </a:pPr>
            <a:r>
              <a:rPr sz="1800" dirty="0">
                <a:latin typeface="Arial MT"/>
                <a:cs typeface="Arial MT"/>
              </a:rPr>
              <a:t>led_stato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ts val="2130"/>
              </a:lnSpc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potenza_led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intero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spc="-10" dirty="0">
                <a:latin typeface="Arial MT"/>
                <a:cs typeface="Arial MT"/>
              </a:rPr>
              <a:t>colore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20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musica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 marL="2076450" indent="-139700">
              <a:lnSpc>
                <a:spcPct val="100000"/>
              </a:lnSpc>
              <a:spcBef>
                <a:spcPts val="15"/>
              </a:spcBef>
              <a:buChar char="-"/>
              <a:tabLst>
                <a:tab pos="2076450" algn="l"/>
              </a:tabLst>
            </a:pPr>
            <a:r>
              <a:rPr sz="1800" dirty="0">
                <a:latin typeface="Arial MT"/>
                <a:cs typeface="Arial MT"/>
              </a:rPr>
              <a:t>ventola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booleano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>
              <a:latin typeface="Arial MT"/>
              <a:cs typeface="Arial MT"/>
            </a:endParaRPr>
          </a:p>
          <a:p>
            <a:pPr marL="1682750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Stampa messaggio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convertito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R="5731510" algn="r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1936750" marR="94488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Invia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server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usando </a:t>
            </a:r>
            <a:r>
              <a:rPr sz="1800" spc="-20" dirty="0">
                <a:latin typeface="Arial MT"/>
                <a:cs typeface="Arial MT"/>
              </a:rPr>
              <a:t>POST </a:t>
            </a: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 risposta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contenuto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6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rete:</a:t>
            </a:r>
            <a:endParaRPr sz="1800">
              <a:latin typeface="Arial MT"/>
              <a:cs typeface="Arial MT"/>
            </a:endParaRPr>
          </a:p>
          <a:p>
            <a:pPr marL="1428750" marR="2857500" indent="50800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invio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dati 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 </a:t>
            </a: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1682750">
              <a:lnSpc>
                <a:spcPts val="210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parsing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messaggio</a:t>
            </a:r>
            <a:endParaRPr sz="1800">
              <a:latin typeface="Arial MT"/>
              <a:cs typeface="Arial MT"/>
            </a:endParaRPr>
          </a:p>
          <a:p>
            <a:pPr marL="1162050">
              <a:lnSpc>
                <a:spcPts val="2130"/>
              </a:lnSpc>
              <a:spcBef>
                <a:spcPts val="20"/>
              </a:spcBef>
            </a:pP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1428750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Stampa errore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formato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valido</a:t>
            </a:r>
            <a:endParaRPr sz="1800">
              <a:latin typeface="Arial MT"/>
              <a:cs typeface="Arial MT"/>
            </a:endParaRPr>
          </a:p>
          <a:p>
            <a:pPr marR="5767705" algn="r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92075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durante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lettura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10" dirty="0">
                <a:latin typeface="Arial MT"/>
                <a:cs typeface="Arial MT"/>
              </a:rPr>
              <a:t> seriale</a:t>
            </a:r>
            <a:endParaRPr sz="18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>
              <a:latin typeface="Arial MT"/>
              <a:cs typeface="Arial MT"/>
            </a:endParaRPr>
          </a:p>
          <a:p>
            <a:pPr marL="65341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0.5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secondi</a:t>
            </a:r>
            <a:endParaRPr sz="1800">
              <a:latin typeface="Arial MT"/>
              <a:cs typeface="Arial MT"/>
            </a:endParaRPr>
          </a:p>
        </p:txBody>
      </p:sp>
      <p:pic>
        <p:nvPicPr>
          <p:cNvPr id="10" name="object 10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1" name="object 11"/>
          <p:cNvSpPr txBox="1"/>
          <p:nvPr/>
        </p:nvSpPr>
        <p:spPr>
          <a:xfrm>
            <a:off x="666750" y="1876425"/>
            <a:ext cx="8267700" cy="7594836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 dirty="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Script</a:t>
            </a:r>
            <a:r>
              <a:rPr sz="2000" spc="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Python</a:t>
            </a:r>
            <a:endParaRPr sz="20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1970"/>
              </a:spcBef>
            </a:pPr>
            <a:r>
              <a:rPr sz="1800" dirty="0">
                <a:latin typeface="Arial MT"/>
                <a:cs typeface="Arial MT"/>
              </a:rPr>
              <a:t>DEFINISCI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FLASK_URL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come</a:t>
            </a:r>
            <a:r>
              <a:rPr sz="1800" spc="-7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l'indirizzo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dell'endpoint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Flask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545465" marR="1046480">
              <a:lnSpc>
                <a:spcPts val="2180"/>
              </a:lnSpc>
              <a:spcBef>
                <a:spcPts val="70"/>
              </a:spcBef>
            </a:pPr>
            <a:r>
              <a:rPr sz="1800" dirty="0">
                <a:latin typeface="Arial MT"/>
                <a:cs typeface="Arial MT"/>
              </a:rPr>
              <a:t>Apri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connessione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seriale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sulla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COM10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baudrate</a:t>
            </a:r>
            <a:r>
              <a:rPr sz="1800" spc="-10" dirty="0">
                <a:latin typeface="Arial MT"/>
                <a:cs typeface="Arial MT"/>
              </a:rPr>
              <a:t> 115200 </a:t>
            </a:r>
            <a:r>
              <a:rPr sz="1800" dirty="0">
                <a:latin typeface="Arial MT"/>
                <a:cs typeface="Arial MT"/>
              </a:rPr>
              <a:t>Attendi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2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secondi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per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stabilizzare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connessione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ts val="2025"/>
              </a:lnSpc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conferma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 dirty="0">
              <a:latin typeface="Arial MT"/>
              <a:cs typeface="Arial MT"/>
            </a:endParaRPr>
          </a:p>
          <a:p>
            <a:pPr marL="55816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apertura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porta</a:t>
            </a:r>
            <a:endParaRPr sz="1800" dirty="0">
              <a:latin typeface="Arial MT"/>
              <a:cs typeface="Arial MT"/>
            </a:endParaRPr>
          </a:p>
          <a:p>
            <a:pPr marL="554355">
              <a:lnSpc>
                <a:spcPct val="100000"/>
              </a:lnSpc>
              <a:spcBef>
                <a:spcPts val="15"/>
              </a:spcBef>
            </a:pPr>
            <a:r>
              <a:rPr sz="1800" spc="-25" dirty="0">
                <a:latin typeface="Arial MT"/>
                <a:cs typeface="Arial MT"/>
              </a:rPr>
              <a:t>Termina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10" dirty="0">
                <a:latin typeface="Arial MT"/>
                <a:cs typeface="Arial MT"/>
              </a:rPr>
              <a:t> programma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</a:pPr>
            <a:r>
              <a:rPr sz="1800" dirty="0">
                <a:latin typeface="Arial MT"/>
                <a:cs typeface="Arial MT"/>
              </a:rPr>
              <a:t>Inizializza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ultimo_comando_inviato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0"/>
              </a:spcBef>
            </a:pPr>
            <a:endParaRPr sz="1800" dirty="0">
              <a:latin typeface="Arial MT"/>
              <a:cs typeface="Arial MT"/>
            </a:endParaRPr>
          </a:p>
          <a:p>
            <a:pPr marL="558165" marR="6156325" indent="-254635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CICLO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INFINITO: PROVA:</a:t>
            </a:r>
            <a:endParaRPr sz="1800" dirty="0">
              <a:latin typeface="Arial MT"/>
              <a:cs typeface="Arial MT"/>
            </a:endParaRPr>
          </a:p>
          <a:p>
            <a:pPr marL="812165" marR="4000500">
              <a:lnSpc>
                <a:spcPct val="99100"/>
              </a:lnSpc>
              <a:spcBef>
                <a:spcPts val="35"/>
              </a:spcBef>
            </a:pPr>
            <a:r>
              <a:rPr sz="1800" dirty="0">
                <a:latin typeface="Arial MT"/>
                <a:cs typeface="Arial MT"/>
              </a:rPr>
              <a:t>Leggi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una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dalla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porta </a:t>
            </a:r>
            <a:r>
              <a:rPr sz="1800" spc="-10" dirty="0" err="1">
                <a:latin typeface="Arial MT"/>
                <a:cs typeface="Arial MT"/>
              </a:rPr>
              <a:t>seriale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non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è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vuota:</a:t>
            </a:r>
            <a:endParaRPr sz="1800" dirty="0">
              <a:latin typeface="Arial MT"/>
              <a:cs typeface="Arial MT"/>
            </a:endParaRPr>
          </a:p>
          <a:p>
            <a:pPr marL="10668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Stampa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ricevuto</a:t>
            </a:r>
            <a:endParaRPr sz="1800" dirty="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25"/>
              </a:spcBef>
            </a:pPr>
            <a:endParaRPr sz="1800" dirty="0">
              <a:latin typeface="Arial MT"/>
              <a:cs typeface="Arial MT"/>
            </a:endParaRPr>
          </a:p>
          <a:p>
            <a:pPr marL="304165">
              <a:lnSpc>
                <a:spcPts val="2130"/>
              </a:lnSpc>
            </a:pPr>
            <a:r>
              <a:rPr sz="1800" dirty="0">
                <a:latin typeface="Arial MT"/>
                <a:cs typeface="Arial MT"/>
              </a:rPr>
              <a:t>SE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riga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contiene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"|":</a:t>
            </a:r>
            <a:endParaRPr sz="1800" dirty="0">
              <a:latin typeface="Arial MT"/>
              <a:cs typeface="Arial MT"/>
            </a:endParaRPr>
          </a:p>
          <a:p>
            <a:pPr marL="1320800">
              <a:lnSpc>
                <a:spcPts val="213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 dirty="0">
              <a:latin typeface="Arial MT"/>
              <a:cs typeface="Arial MT"/>
            </a:endParaRPr>
          </a:p>
          <a:p>
            <a:pPr marL="1574800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Dividi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 riga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nei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seguenti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campi:</a:t>
            </a:r>
            <a:endParaRPr sz="1800" dirty="0">
              <a:latin typeface="Arial MT"/>
              <a:cs typeface="Arial MT"/>
            </a:endParaRPr>
          </a:p>
          <a:p>
            <a:pPr marL="163830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messaggio,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temperatura,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led_stato,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potenza_led,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colore,</a:t>
            </a:r>
            <a:endParaRPr sz="1800" dirty="0">
              <a:latin typeface="Arial MT"/>
              <a:cs typeface="Arial MT"/>
            </a:endParaRPr>
          </a:p>
          <a:p>
            <a:pPr marL="30416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musica,</a:t>
            </a:r>
            <a:r>
              <a:rPr sz="1800" spc="459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ventola</a:t>
            </a:r>
            <a:endParaRPr sz="1800" dirty="0">
              <a:latin typeface="Arial MT"/>
              <a:cs typeface="Arial MT"/>
            </a:endParaRPr>
          </a:p>
        </p:txBody>
      </p:sp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14878050" y="0"/>
            <a:ext cx="1924050" cy="18954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66750" y="18764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9314329" y="2041525"/>
            <a:ext cx="8267700" cy="4000500"/>
          </a:xfrm>
          <a:custGeom>
            <a:avLst/>
            <a:gdLst/>
            <a:ahLst/>
            <a:cxnLst/>
            <a:rect l="l" t="t" r="r" b="b"/>
            <a:pathLst>
              <a:path w="8267700" h="4000500">
                <a:moveTo>
                  <a:pt x="8267700" y="0"/>
                </a:moveTo>
                <a:lnTo>
                  <a:pt x="0" y="0"/>
                </a:lnTo>
                <a:lnTo>
                  <a:pt x="0" y="4000500"/>
                </a:lnTo>
                <a:lnTo>
                  <a:pt x="8267700" y="4000500"/>
                </a:lnTo>
                <a:lnTo>
                  <a:pt x="8267700" y="0"/>
                </a:lnTo>
                <a:close/>
              </a:path>
            </a:pathLst>
          </a:custGeom>
          <a:solidFill>
            <a:srgbClr val="E9FCED"/>
          </a:solidFill>
        </p:spPr>
        <p:txBody>
          <a:bodyPr wrap="square" lIns="0" tIns="0" rIns="0" bIns="0" rtlCol="0"/>
          <a:lstStyle/>
          <a:p>
            <a:endParaRPr/>
          </a:p>
        </p:txBody>
      </p:sp>
      <p:grpSp>
        <p:nvGrpSpPr>
          <p:cNvPr id="6" name="object 6"/>
          <p:cNvGrpSpPr/>
          <p:nvPr/>
        </p:nvGrpSpPr>
        <p:grpSpPr>
          <a:xfrm>
            <a:off x="690880" y="165100"/>
            <a:ext cx="10107295" cy="1554480"/>
            <a:chOff x="690880" y="165100"/>
            <a:chExt cx="10107295" cy="1554480"/>
          </a:xfrm>
        </p:grpSpPr>
        <p:pic>
          <p:nvPicPr>
            <p:cNvPr id="7" name="object 7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90880" y="165100"/>
              <a:ext cx="3502279" cy="1554099"/>
            </a:xfrm>
            <a:prstGeom prst="rect">
              <a:avLst/>
            </a:prstGeom>
          </p:spPr>
        </p:pic>
        <p:pic>
          <p:nvPicPr>
            <p:cNvPr id="8" name="object 8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945255" y="165100"/>
              <a:ext cx="3768979" cy="1554099"/>
            </a:xfrm>
            <a:prstGeom prst="rect">
              <a:avLst/>
            </a:prstGeom>
          </p:spPr>
        </p:pic>
        <p:pic>
          <p:nvPicPr>
            <p:cNvPr id="9" name="object 9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7174230" y="165100"/>
              <a:ext cx="972184" cy="1554099"/>
            </a:xfrm>
            <a:prstGeom prst="rect">
              <a:avLst/>
            </a:prstGeom>
          </p:spPr>
        </p:pic>
        <p:pic>
          <p:nvPicPr>
            <p:cNvPr id="10" name="object 10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7915910" y="165100"/>
              <a:ext cx="2881883" cy="1554099"/>
            </a:xfrm>
            <a:prstGeom prst="rect">
              <a:avLst/>
            </a:prstGeom>
          </p:spPr>
        </p:pic>
      </p:grpSp>
      <p:pic>
        <p:nvPicPr>
          <p:cNvPr id="11" name="object 11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9563100" y="2085975"/>
            <a:ext cx="4229100" cy="628650"/>
          </a:xfrm>
          <a:prstGeom prst="rect">
            <a:avLst/>
          </a:prstGeom>
        </p:spPr>
      </p:pic>
      <p:pic>
        <p:nvPicPr>
          <p:cNvPr id="12" name="object 12"/>
          <p:cNvPicPr/>
          <p:nvPr/>
        </p:nvPicPr>
        <p:blipFill>
          <a:blip r:embed="rId7" cstate="print"/>
          <a:stretch>
            <a:fillRect/>
          </a:stretch>
        </p:blipFill>
        <p:spPr>
          <a:xfrm>
            <a:off x="800100" y="2038350"/>
            <a:ext cx="4181475" cy="628650"/>
          </a:xfrm>
          <a:prstGeom prst="rect">
            <a:avLst/>
          </a:prstGeom>
        </p:spPr>
      </p:pic>
      <p:sp>
        <p:nvSpPr>
          <p:cNvPr id="13" name="object 13"/>
          <p:cNvSpPr txBox="1"/>
          <p:nvPr/>
        </p:nvSpPr>
        <p:spPr>
          <a:xfrm>
            <a:off x="666750" y="1876425"/>
            <a:ext cx="8267700" cy="4000500"/>
          </a:xfrm>
          <a:prstGeom prst="rect">
            <a:avLst/>
          </a:prstGeom>
        </p:spPr>
        <p:txBody>
          <a:bodyPr vert="horz" wrap="square" lIns="0" tIns="3873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0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get_allarmi()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575"/>
              </a:spcBef>
            </a:pPr>
            <a:endParaRPr sz="2000">
              <a:latin typeface="Arial MT"/>
              <a:cs typeface="Arial MT"/>
            </a:endParaRPr>
          </a:p>
          <a:p>
            <a:pPr marL="312420" marR="1289685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tutti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 tabella StoricoAllarme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ordinati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più </a:t>
            </a:r>
            <a:r>
              <a:rPr sz="1800" spc="-10" dirty="0">
                <a:latin typeface="Arial MT"/>
                <a:cs typeface="Arial MT"/>
              </a:rPr>
              <a:t>recente</a:t>
            </a:r>
            <a:endParaRPr sz="18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  <a:spcBef>
                <a:spcPts val="15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9296400" y="1876425"/>
            <a:ext cx="8267700" cy="4000500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580"/>
              </a:spcBef>
            </a:pPr>
            <a:endParaRPr sz="2000">
              <a:latin typeface="Times New Roman"/>
              <a:cs typeface="Times New Roman"/>
            </a:endParaRPr>
          </a:p>
          <a:p>
            <a:pPr marL="66230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9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stato_luce_corrente()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1110"/>
              </a:spcBef>
            </a:pPr>
            <a:endParaRPr sz="2000">
              <a:latin typeface="Arial MT"/>
              <a:cs typeface="Arial MT"/>
            </a:endParaRPr>
          </a:p>
          <a:p>
            <a:pPr marL="659765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JSON</a:t>
            </a:r>
            <a:r>
              <a:rPr sz="1800" spc="30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con: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20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stato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attuale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della</a:t>
            </a:r>
            <a:r>
              <a:rPr sz="1800" spc="1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luce</a:t>
            </a:r>
            <a:r>
              <a:rPr sz="1800" spc="-1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(accesa/spenta)</a:t>
            </a:r>
            <a:endParaRPr sz="1800">
              <a:latin typeface="Arial MT"/>
              <a:cs typeface="Arial MT"/>
            </a:endParaRPr>
          </a:p>
          <a:p>
            <a:pPr marL="1243965" indent="-139065">
              <a:lnSpc>
                <a:spcPct val="100000"/>
              </a:lnSpc>
              <a:spcBef>
                <a:spcPts val="15"/>
              </a:spcBef>
              <a:buChar char="-"/>
              <a:tabLst>
                <a:tab pos="1243965" algn="l"/>
              </a:tabLst>
            </a:pPr>
            <a:r>
              <a:rPr sz="1800" dirty="0">
                <a:latin typeface="Arial MT"/>
                <a:cs typeface="Arial MT"/>
              </a:rPr>
              <a:t>intensità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attuale</a:t>
            </a:r>
            <a:endParaRPr sz="1800">
              <a:latin typeface="Arial MT"/>
              <a:cs typeface="Arial MT"/>
            </a:endParaRPr>
          </a:p>
          <a:p>
            <a:pPr marL="596265">
              <a:lnSpc>
                <a:spcPct val="100000"/>
              </a:lnSpc>
              <a:spcBef>
                <a:spcPts val="20"/>
              </a:spcBef>
            </a:pP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15" name="object 15"/>
          <p:cNvGrpSpPr/>
          <p:nvPr/>
        </p:nvGrpSpPr>
        <p:grpSpPr>
          <a:xfrm>
            <a:off x="666750" y="6096000"/>
            <a:ext cx="8267700" cy="4000500"/>
            <a:chOff x="666750" y="6096000"/>
            <a:chExt cx="8267700" cy="4000500"/>
          </a:xfrm>
        </p:grpSpPr>
        <p:sp>
          <p:nvSpPr>
            <p:cNvPr id="16" name="object 16"/>
            <p:cNvSpPr/>
            <p:nvPr/>
          </p:nvSpPr>
          <p:spPr>
            <a:xfrm>
              <a:off x="66675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17" name="object 17"/>
            <p:cNvPicPr/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00100" y="6248400"/>
              <a:ext cx="4305300" cy="638175"/>
            </a:xfrm>
            <a:prstGeom prst="rect">
              <a:avLst/>
            </a:prstGeom>
          </p:spPr>
        </p:pic>
      </p:grpSp>
      <p:grpSp>
        <p:nvGrpSpPr>
          <p:cNvPr id="18" name="object 18"/>
          <p:cNvGrpSpPr/>
          <p:nvPr/>
        </p:nvGrpSpPr>
        <p:grpSpPr>
          <a:xfrm>
            <a:off x="9296400" y="6096000"/>
            <a:ext cx="8267700" cy="4000500"/>
            <a:chOff x="9296400" y="6096000"/>
            <a:chExt cx="8267700" cy="4000500"/>
          </a:xfrm>
        </p:grpSpPr>
        <p:sp>
          <p:nvSpPr>
            <p:cNvPr id="19" name="object 19"/>
            <p:cNvSpPr/>
            <p:nvPr/>
          </p:nvSpPr>
          <p:spPr>
            <a:xfrm>
              <a:off x="9296400" y="6096000"/>
              <a:ext cx="8267700" cy="4000500"/>
            </a:xfrm>
            <a:custGeom>
              <a:avLst/>
              <a:gdLst/>
              <a:ahLst/>
              <a:cxnLst/>
              <a:rect l="l" t="t" r="r" b="b"/>
              <a:pathLst>
                <a:path w="8267700" h="4000500">
                  <a:moveTo>
                    <a:pt x="8267700" y="0"/>
                  </a:moveTo>
                  <a:lnTo>
                    <a:pt x="0" y="0"/>
                  </a:lnTo>
                  <a:lnTo>
                    <a:pt x="0" y="4000500"/>
                  </a:lnTo>
                  <a:lnTo>
                    <a:pt x="8267700" y="4000500"/>
                  </a:lnTo>
                  <a:lnTo>
                    <a:pt x="8267700" y="0"/>
                  </a:lnTo>
                  <a:close/>
                </a:path>
              </a:pathLst>
            </a:custGeom>
            <a:solidFill>
              <a:srgbClr val="E9FCED"/>
            </a:solidFill>
          </p:spPr>
          <p:txBody>
            <a:bodyPr wrap="square" lIns="0" tIns="0" rIns="0" bIns="0" rtlCol="0"/>
            <a:lstStyle/>
            <a:p>
              <a:endParaRPr/>
            </a:p>
          </p:txBody>
        </p:sp>
        <p:pic>
          <p:nvPicPr>
            <p:cNvPr id="20" name="object 20"/>
            <p:cNvPicPr/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563100" y="6267450"/>
              <a:ext cx="4229100" cy="628650"/>
            </a:xfrm>
            <a:prstGeom prst="rect">
              <a:avLst/>
            </a:prstGeom>
          </p:spPr>
        </p:pic>
      </p:grpSp>
      <p:sp>
        <p:nvSpPr>
          <p:cNvPr id="21" name="object 21"/>
          <p:cNvSpPr txBox="1"/>
          <p:nvPr/>
        </p:nvSpPr>
        <p:spPr>
          <a:xfrm>
            <a:off x="666750" y="6096000"/>
            <a:ext cx="8267700" cy="4000500"/>
          </a:xfrm>
          <a:prstGeom prst="rect">
            <a:avLst/>
          </a:prstGeom>
        </p:spPr>
        <p:txBody>
          <a:bodyPr vert="horz" wrap="square" lIns="0" tIns="42545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335"/>
              </a:spcBef>
            </a:pPr>
            <a:endParaRPr sz="2000">
              <a:latin typeface="Times New Roman"/>
              <a:cs typeface="Times New Roman"/>
            </a:endParaRPr>
          </a:p>
          <a:p>
            <a:pPr marL="440055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85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storico()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000">
              <a:latin typeface="Arial MT"/>
              <a:cs typeface="Arial MT"/>
            </a:endParaRPr>
          </a:p>
          <a:p>
            <a:pPr marL="312420">
              <a:lnSpc>
                <a:spcPct val="100000"/>
              </a:lnSpc>
            </a:pPr>
            <a:r>
              <a:rPr sz="1800" spc="-10" dirty="0">
                <a:latin typeface="Arial MT"/>
                <a:cs typeface="Arial MT"/>
              </a:rPr>
              <a:t>PROVA: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20"/>
              </a:spcBef>
            </a:pPr>
            <a:r>
              <a:rPr sz="1800" dirty="0">
                <a:latin typeface="Arial MT"/>
                <a:cs typeface="Arial MT"/>
              </a:rPr>
              <a:t>Ottieni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degli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allarmi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dal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database</a:t>
            </a:r>
            <a:endParaRPr sz="1800">
              <a:latin typeface="Arial MT"/>
              <a:cs typeface="Arial MT"/>
            </a:endParaRPr>
          </a:p>
          <a:p>
            <a:pPr marL="821055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Mostra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pagina</a:t>
            </a:r>
            <a:r>
              <a:rPr sz="1800" spc="-5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HTML</a:t>
            </a:r>
            <a:r>
              <a:rPr sz="1800" spc="-8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Storico.html con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la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lista </a:t>
            </a:r>
            <a:r>
              <a:rPr sz="1800" spc="-10" dirty="0">
                <a:latin typeface="Arial MT"/>
                <a:cs typeface="Arial MT"/>
              </a:rPr>
              <a:t>allarmi</a:t>
            </a:r>
            <a:endParaRPr sz="1800">
              <a:latin typeface="Arial MT"/>
              <a:cs typeface="Arial MT"/>
            </a:endParaRPr>
          </a:p>
          <a:p>
            <a:pPr marL="566420">
              <a:lnSpc>
                <a:spcPct val="100000"/>
              </a:lnSpc>
              <a:spcBef>
                <a:spcPts val="15"/>
              </a:spcBef>
            </a:pPr>
            <a:r>
              <a:rPr sz="1800" dirty="0">
                <a:latin typeface="Arial MT"/>
                <a:cs typeface="Arial MT"/>
              </a:rPr>
              <a:t>ECCETTO</a:t>
            </a:r>
            <a:r>
              <a:rPr sz="1800" spc="-55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errore:</a:t>
            </a:r>
            <a:endParaRPr sz="1800">
              <a:latin typeface="Arial MT"/>
              <a:cs typeface="Arial MT"/>
            </a:endParaRPr>
          </a:p>
          <a:p>
            <a:pPr marL="312420" marR="2738120" indent="508000">
              <a:lnSpc>
                <a:spcPts val="2100"/>
              </a:lnSpc>
              <a:spcBef>
                <a:spcPts val="140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messaggio</a:t>
            </a:r>
            <a:r>
              <a:rPr sz="1800" spc="-4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di</a:t>
            </a:r>
            <a:r>
              <a:rPr sz="1800" spc="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errore</a:t>
            </a:r>
            <a:r>
              <a:rPr sz="1800" spc="-3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con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codice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spc="-25" dirty="0">
                <a:latin typeface="Arial MT"/>
                <a:cs typeface="Arial MT"/>
              </a:rPr>
              <a:t>500 </a:t>
            </a:r>
            <a:r>
              <a:rPr sz="1800" spc="-20" dirty="0">
                <a:latin typeface="Arial MT"/>
                <a:cs typeface="Arial MT"/>
              </a:rPr>
              <a:t>FINE</a:t>
            </a:r>
            <a:endParaRPr sz="1800">
              <a:latin typeface="Arial MT"/>
              <a:cs typeface="Arial MT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9296400" y="6096000"/>
            <a:ext cx="8267700" cy="4000500"/>
          </a:xfrm>
          <a:prstGeom prst="rect">
            <a:avLst/>
          </a:prstGeom>
        </p:spPr>
        <p:txBody>
          <a:bodyPr vert="horz" wrap="square" lIns="0" tIns="5969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470"/>
              </a:spcBef>
            </a:pPr>
            <a:endParaRPr sz="2000">
              <a:latin typeface="Times New Roman"/>
              <a:cs typeface="Times New Roman"/>
            </a:endParaRPr>
          </a:p>
          <a:p>
            <a:pPr marL="524510">
              <a:lnSpc>
                <a:spcPct val="100000"/>
              </a:lnSpc>
            </a:pPr>
            <a:r>
              <a:rPr sz="2000" dirty="0">
                <a:solidFill>
                  <a:srgbClr val="FFFFFF"/>
                </a:solidFill>
                <a:latin typeface="Arial MT"/>
                <a:cs typeface="Arial MT"/>
              </a:rPr>
              <a:t>FUNZIONE</a:t>
            </a:r>
            <a:r>
              <a:rPr sz="2000" spc="-110" dirty="0">
                <a:solidFill>
                  <a:srgbClr val="FFFFFF"/>
                </a:solidFill>
                <a:latin typeface="Arial MT"/>
                <a:cs typeface="Arial MT"/>
              </a:rPr>
              <a:t> </a:t>
            </a:r>
            <a:r>
              <a:rPr sz="2000" spc="-10" dirty="0">
                <a:solidFill>
                  <a:srgbClr val="FFFFFF"/>
                </a:solidFill>
                <a:latin typeface="Arial MT"/>
                <a:cs typeface="Arial MT"/>
              </a:rPr>
              <a:t>get_ultimo_stato()</a:t>
            </a:r>
            <a:endParaRPr sz="2000">
              <a:latin typeface="Arial MT"/>
              <a:cs typeface="Arial MT"/>
            </a:endParaRPr>
          </a:p>
          <a:p>
            <a:pPr>
              <a:lnSpc>
                <a:spcPct val="100000"/>
              </a:lnSpc>
              <a:spcBef>
                <a:spcPts val="635"/>
              </a:spcBef>
            </a:pPr>
            <a:endParaRPr sz="2000">
              <a:latin typeface="Arial MT"/>
              <a:cs typeface="Arial MT"/>
            </a:endParaRPr>
          </a:p>
          <a:p>
            <a:pPr marL="687070" marR="3224530" indent="-254000">
              <a:lnSpc>
                <a:spcPct val="100800"/>
              </a:lnSpc>
            </a:pPr>
            <a:r>
              <a:rPr sz="1800" dirty="0">
                <a:latin typeface="Arial MT"/>
                <a:cs typeface="Arial MT"/>
              </a:rPr>
              <a:t>Prendi</a:t>
            </a:r>
            <a:r>
              <a:rPr sz="1800" spc="-3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record</a:t>
            </a:r>
            <a:r>
              <a:rPr sz="1800" spc="-1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più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recente</a:t>
            </a:r>
            <a:r>
              <a:rPr sz="1800" spc="-40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da</a:t>
            </a:r>
            <a:r>
              <a:rPr sz="1800" spc="10" dirty="0">
                <a:latin typeface="Arial MT"/>
                <a:cs typeface="Arial MT"/>
              </a:rPr>
              <a:t> </a:t>
            </a:r>
            <a:r>
              <a:rPr sz="1800" spc="-10" dirty="0">
                <a:latin typeface="Arial MT"/>
                <a:cs typeface="Arial MT"/>
              </a:rPr>
              <a:t>StoricoAllarme </a:t>
            </a:r>
            <a:r>
              <a:rPr sz="1800" dirty="0">
                <a:latin typeface="Arial MT"/>
                <a:cs typeface="Arial MT"/>
              </a:rPr>
              <a:t>SE</a:t>
            </a:r>
            <a:r>
              <a:rPr sz="1800" spc="-10" dirty="0">
                <a:latin typeface="Arial MT"/>
                <a:cs typeface="Arial MT"/>
              </a:rPr>
              <a:t> esiste:</a:t>
            </a:r>
            <a:endParaRPr sz="1800">
              <a:latin typeface="Arial MT"/>
              <a:cs typeface="Arial MT"/>
            </a:endParaRPr>
          </a:p>
          <a:p>
            <a:pPr marL="674370" marR="5146040" indent="266700">
              <a:lnSpc>
                <a:spcPct val="100800"/>
              </a:lnSpc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1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il</a:t>
            </a:r>
            <a:r>
              <a:rPr sz="1800" spc="-25" dirty="0">
                <a:latin typeface="Arial MT"/>
                <a:cs typeface="Arial MT"/>
              </a:rPr>
              <a:t> </a:t>
            </a:r>
            <a:r>
              <a:rPr sz="1800" dirty="0">
                <a:latin typeface="Arial MT"/>
                <a:cs typeface="Arial MT"/>
              </a:rPr>
              <a:t>suo </a:t>
            </a:r>
            <a:r>
              <a:rPr sz="1800" spc="-20" dirty="0">
                <a:latin typeface="Arial MT"/>
                <a:cs typeface="Arial MT"/>
              </a:rPr>
              <a:t>stato </a:t>
            </a:r>
            <a:r>
              <a:rPr sz="1800" spc="-10" dirty="0">
                <a:latin typeface="Arial MT"/>
                <a:cs typeface="Arial MT"/>
              </a:rPr>
              <a:t>ALTRIMENTI:</a:t>
            </a:r>
            <a:endParaRPr sz="1800">
              <a:latin typeface="Arial MT"/>
              <a:cs typeface="Arial MT"/>
            </a:endParaRPr>
          </a:p>
          <a:p>
            <a:pPr marL="433070" marR="5692775" indent="508000">
              <a:lnSpc>
                <a:spcPts val="2100"/>
              </a:lnSpc>
              <a:spcBef>
                <a:spcPts val="135"/>
              </a:spcBef>
            </a:pPr>
            <a:r>
              <a:rPr sz="1800" spc="-10" dirty="0">
                <a:latin typeface="Arial MT"/>
                <a:cs typeface="Arial MT"/>
              </a:rPr>
              <a:t>RITORNA</a:t>
            </a:r>
            <a:r>
              <a:rPr sz="1800" spc="-65" dirty="0">
                <a:latin typeface="Arial MT"/>
                <a:cs typeface="Arial MT"/>
              </a:rPr>
              <a:t> </a:t>
            </a:r>
            <a:r>
              <a:rPr sz="1800" spc="-20" dirty="0">
                <a:latin typeface="Arial MT"/>
                <a:cs typeface="Arial MT"/>
              </a:rPr>
              <a:t>None FINE</a:t>
            </a:r>
            <a:endParaRPr sz="1800">
              <a:latin typeface="Arial MT"/>
              <a:cs typeface="Arial MT"/>
            </a:endParaRPr>
          </a:p>
        </p:txBody>
      </p:sp>
      <p:grpSp>
        <p:nvGrpSpPr>
          <p:cNvPr id="23" name="object 23"/>
          <p:cNvGrpSpPr/>
          <p:nvPr/>
        </p:nvGrpSpPr>
        <p:grpSpPr>
          <a:xfrm>
            <a:off x="14944725" y="19050"/>
            <a:ext cx="2676525" cy="1724025"/>
            <a:chOff x="14944725" y="19050"/>
            <a:chExt cx="2676525" cy="1724025"/>
          </a:xfrm>
        </p:grpSpPr>
        <p:pic>
          <p:nvPicPr>
            <p:cNvPr id="24" name="object 24"/>
            <p:cNvPicPr/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4944725" y="19050"/>
              <a:ext cx="1333500" cy="1724025"/>
            </a:xfrm>
            <a:prstGeom prst="rect">
              <a:avLst/>
            </a:prstGeom>
          </p:spPr>
        </p:pic>
        <p:pic>
          <p:nvPicPr>
            <p:cNvPr id="25" name="object 25"/>
            <p:cNvPicPr/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6306800" y="257175"/>
              <a:ext cx="1314450" cy="131445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</TotalTime>
  <Words>2003</Words>
  <Application>Microsoft Office PowerPoint</Application>
  <PresentationFormat>Personalizzato</PresentationFormat>
  <Paragraphs>321</Paragraphs>
  <Slides>17</Slides>
  <Notes>0</Notes>
  <HiddenSlides>0</HiddenSlides>
  <MMClips>0</MMClips>
  <ScaleCrop>false</ScaleCrop>
  <HeadingPairs>
    <vt:vector size="6" baseType="variant">
      <vt:variant>
        <vt:lpstr>Caratteri utilizzati</vt:lpstr>
      </vt:variant>
      <vt:variant>
        <vt:i4>6</vt:i4>
      </vt:variant>
      <vt:variant>
        <vt:lpstr>Tema</vt:lpstr>
      </vt:variant>
      <vt:variant>
        <vt:i4>1</vt:i4>
      </vt:variant>
      <vt:variant>
        <vt:lpstr>Titoli diapositive</vt:lpstr>
      </vt:variant>
      <vt:variant>
        <vt:i4>17</vt:i4>
      </vt:variant>
    </vt:vector>
  </HeadingPairs>
  <TitlesOfParts>
    <vt:vector size="24" baseType="lpstr">
      <vt:lpstr>Agrandir Narrow</vt:lpstr>
      <vt:lpstr>Arial</vt:lpstr>
      <vt:lpstr>Arial MT</vt:lpstr>
      <vt:lpstr>Calibri</vt:lpstr>
      <vt:lpstr>Canva Sans</vt:lpstr>
      <vt:lpstr>Times New Roman</vt:lpstr>
      <vt:lpstr>Office Theme</vt:lpstr>
      <vt:lpstr>Presentazione standard di PowerPoint</vt:lpstr>
      <vt:lpstr>Obiettivo del progetto:</vt:lpstr>
      <vt:lpstr>Presentazione standard di PowerPoint</vt:lpstr>
      <vt:lpstr>Presentazione standard di PowerPoint</vt:lpstr>
      <vt:lpstr>Pin utilizzati: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Ludovica Gatti</cp:lastModifiedBy>
  <cp:revision>7</cp:revision>
  <dcterms:created xsi:type="dcterms:W3CDTF">2025-05-29T20:55:41Z</dcterms:created>
  <dcterms:modified xsi:type="dcterms:W3CDTF">2025-05-30T07:37:53Z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2025-05-29T00:00:00Z</vt:filetime>
  </property>
  <property fmtid="{D5CDD505-2E9C-101B-9397-08002B2CF9AE}" pid="3" name="LastSaved">
    <vt:filetime>2025-05-29T00:00:00Z</vt:filetime>
  </property>
</Properties>
</file>